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0"/>
  </p:notesMasterIdLst>
  <p:sldIdLst>
    <p:sldId id="257" r:id="rId5"/>
    <p:sldId id="288" r:id="rId6"/>
    <p:sldId id="289" r:id="rId7"/>
    <p:sldId id="270" r:id="rId8"/>
    <p:sldId id="291" r:id="rId9"/>
    <p:sldId id="274" r:id="rId10"/>
    <p:sldId id="273" r:id="rId11"/>
    <p:sldId id="272" r:id="rId12"/>
    <p:sldId id="282" r:id="rId13"/>
    <p:sldId id="258" r:id="rId14"/>
    <p:sldId id="275" r:id="rId15"/>
    <p:sldId id="276" r:id="rId16"/>
    <p:sldId id="278" r:id="rId17"/>
    <p:sldId id="277" r:id="rId18"/>
    <p:sldId id="279" r:id="rId19"/>
    <p:sldId id="281" r:id="rId20"/>
    <p:sldId id="280" r:id="rId21"/>
    <p:sldId id="271" r:id="rId22"/>
    <p:sldId id="283" r:id="rId23"/>
    <p:sldId id="284" r:id="rId24"/>
    <p:sldId id="269" r:id="rId25"/>
    <p:sldId id="261" r:id="rId26"/>
    <p:sldId id="263" r:id="rId27"/>
    <p:sldId id="285" r:id="rId28"/>
    <p:sldId id="290" r:id="rId2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7A615D-5120-4CB3-90FC-322C53E1E6E1}" v="41" dt="2021-09-15T18:08:07.731"/>
    <p1510:client id="{17FA5DCF-704C-4E3E-BC4B-B7F29D18A32A}" v="2" dt="2021-07-22T06:53:04.289"/>
    <p1510:client id="{2CCE81A7-A64E-4F29-80A6-2ECEA4F2E4EC}" v="1" dt="2021-07-22T07:25:31.272"/>
    <p1510:client id="{37D93B7C-83BA-4733-AE9E-A5C155E11F5D}" v="373" dt="2021-07-21T12:30:03.282"/>
    <p1510:client id="{479ADC40-7CEB-4EA4-9BF2-84C43B451B18}" v="428" dt="2021-07-21T15:16:54.205"/>
    <p1510:client id="{4D91542B-467F-4885-B5A8-463B57A36484}" v="13" dt="2021-07-22T06:58:54.087"/>
    <p1510:client id="{5D7339D1-8588-40ED-8B71-66E67C843414}" v="4" dt="2021-07-22T06:57:35.542"/>
    <p1510:client id="{90B5DC5A-9143-4483-5347-1D53093D8BE0}" v="4" dt="2021-09-16T13:14:03.136"/>
    <p1510:client id="{A0D41F67-26F5-4963-8A67-A0C0342BC9FE}" v="9" dt="2021-07-21T10:31:05.081"/>
    <p1510:client id="{E1CAA16D-4CD6-466D-AF07-C5B3F5DD2046}" v="108" dt="2021-09-14T10:13:02.1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jo Potters" userId="S::m.potters_tele-bs.com#ext#@old.onmicrosoft.com::83c792f1-8e10-46eb-9d5e-f12296ae9b80" providerId="AD" clId="Web-{E1CAA16D-4CD6-466D-AF07-C5B3F5DD2046}"/>
    <pc:docChg chg="modSld">
      <pc:chgData name="Marjo Potters" userId="S::m.potters_tele-bs.com#ext#@old.onmicrosoft.com::83c792f1-8e10-46eb-9d5e-f12296ae9b80" providerId="AD" clId="Web-{E1CAA16D-4CD6-466D-AF07-C5B3F5DD2046}" dt="2021-09-14T10:13:02.118" v="59" actId="1076"/>
      <pc:docMkLst>
        <pc:docMk/>
      </pc:docMkLst>
      <pc:sldChg chg="addSp delSp modSp">
        <pc:chgData name="Marjo Potters" userId="S::m.potters_tele-bs.com#ext#@old.onmicrosoft.com::83c792f1-8e10-46eb-9d5e-f12296ae9b80" providerId="AD" clId="Web-{E1CAA16D-4CD6-466D-AF07-C5B3F5DD2046}" dt="2021-09-14T10:13:02.118" v="59" actId="1076"/>
        <pc:sldMkLst>
          <pc:docMk/>
          <pc:sldMk cId="3133034758" sldId="263"/>
        </pc:sldMkLst>
        <pc:spChg chg="add del mod">
          <ac:chgData name="Marjo Potters" userId="S::m.potters_tele-bs.com#ext#@old.onmicrosoft.com::83c792f1-8e10-46eb-9d5e-f12296ae9b80" providerId="AD" clId="Web-{E1CAA16D-4CD6-466D-AF07-C5B3F5DD2046}" dt="2021-09-14T10:12:45.305" v="46"/>
          <ac:spMkLst>
            <pc:docMk/>
            <pc:sldMk cId="3133034758" sldId="263"/>
            <ac:spMk id="2" creationId="{9F352335-FEFB-4517-A56D-6E4B3FAB2CC7}"/>
          </ac:spMkLst>
        </pc:spChg>
        <pc:spChg chg="add del mod">
          <ac:chgData name="Marjo Potters" userId="S::m.potters_tele-bs.com#ext#@old.onmicrosoft.com::83c792f1-8e10-46eb-9d5e-f12296ae9b80" providerId="AD" clId="Web-{E1CAA16D-4CD6-466D-AF07-C5B3F5DD2046}" dt="2021-09-14T10:12:47.883" v="47"/>
          <ac:spMkLst>
            <pc:docMk/>
            <pc:sldMk cId="3133034758" sldId="263"/>
            <ac:spMk id="3" creationId="{BB5CF503-0B13-4396-BF68-7233BA377B34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1:27.522" v="17" actId="1076"/>
          <ac:spMkLst>
            <pc:docMk/>
            <pc:sldMk cId="3133034758" sldId="263"/>
            <ac:spMk id="14" creationId="{B3FA63E2-37B7-456B-BA7B-DFB9FF383056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23.524" v="35" actId="1076"/>
          <ac:spMkLst>
            <pc:docMk/>
            <pc:sldMk cId="3133034758" sldId="263"/>
            <ac:spMk id="79" creationId="{39280F2D-DF4A-4B7D-B61D-00B12812E4D5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28.571" v="37" actId="20577"/>
          <ac:spMkLst>
            <pc:docMk/>
            <pc:sldMk cId="3133034758" sldId="263"/>
            <ac:spMk id="91" creationId="{D03C88F7-0059-4049-97A1-F6555ABB22A3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16.727" v="32" actId="20577"/>
          <ac:spMkLst>
            <pc:docMk/>
            <pc:sldMk cId="3133034758" sldId="263"/>
            <ac:spMk id="92" creationId="{F135CA83-247F-414D-9ED7-2AA97275CCC0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52.852" v="51" actId="20577"/>
          <ac:spMkLst>
            <pc:docMk/>
            <pc:sldMk cId="3133034758" sldId="263"/>
            <ac:spMk id="98" creationId="{77054ECE-6F22-44CD-8EA3-4F080E7B452F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38.024" v="40" actId="20577"/>
          <ac:spMkLst>
            <pc:docMk/>
            <pc:sldMk cId="3133034758" sldId="263"/>
            <ac:spMk id="143" creationId="{ECFD1F88-CACB-4938-A037-580C12C26408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59.977" v="58" actId="20577"/>
          <ac:spMkLst>
            <pc:docMk/>
            <pc:sldMk cId="3133034758" sldId="263"/>
            <ac:spMk id="146" creationId="{C9F14871-CB86-4298-8CE4-35428456392E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56.993" v="56" actId="20577"/>
          <ac:spMkLst>
            <pc:docMk/>
            <pc:sldMk cId="3133034758" sldId="263"/>
            <ac:spMk id="149" creationId="{304C70C7-0585-43A6-9888-30F69F08A40E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39.336" v="43" actId="20577"/>
          <ac:spMkLst>
            <pc:docMk/>
            <pc:sldMk cId="3133034758" sldId="263"/>
            <ac:spMk id="151" creationId="{AD1336B2-BB74-4D1C-AD26-B2CCC21B3ED0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19.445" v="33" actId="1076"/>
          <ac:spMkLst>
            <pc:docMk/>
            <pc:sldMk cId="3133034758" sldId="263"/>
            <ac:spMk id="156" creationId="{17DFDD0C-FB46-44E9-A841-9C1B1A2137E4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1:59.898" v="23" actId="20577"/>
          <ac:spMkLst>
            <pc:docMk/>
            <pc:sldMk cId="3133034758" sldId="263"/>
            <ac:spMk id="160" creationId="{A90D90F1-CC98-4D79-BE18-15A5EBB8720B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42.086" v="44" actId="1076"/>
          <ac:spMkLst>
            <pc:docMk/>
            <pc:sldMk cId="3133034758" sldId="263"/>
            <ac:spMk id="161" creationId="{AF669626-1243-4652-90D1-B1172F20A643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3:02.118" v="59" actId="1076"/>
          <ac:spMkLst>
            <pc:docMk/>
            <pc:sldMk cId="3133034758" sldId="263"/>
            <ac:spMk id="162" creationId="{C40697EE-5D7D-45B7-B97D-D11E4EE923A4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44.071" v="45" actId="1076"/>
          <ac:spMkLst>
            <pc:docMk/>
            <pc:sldMk cId="3133034758" sldId="263"/>
            <ac:spMk id="163" creationId="{23D90560-19DA-4E86-85A9-2DF4FD3F70B1}"/>
          </ac:spMkLst>
        </pc:spChg>
        <pc:spChg chg="mod">
          <ac:chgData name="Marjo Potters" userId="S::m.potters_tele-bs.com#ext#@old.onmicrosoft.com::83c792f1-8e10-46eb-9d5e-f12296ae9b80" providerId="AD" clId="Web-{E1CAA16D-4CD6-466D-AF07-C5B3F5DD2046}" dt="2021-09-14T10:12:33.164" v="38" actId="1076"/>
          <ac:spMkLst>
            <pc:docMk/>
            <pc:sldMk cId="3133034758" sldId="263"/>
            <ac:spMk id="164" creationId="{FE68FF63-6CCA-465F-B6BC-36DDC6A93E2B}"/>
          </ac:spMkLst>
        </pc:spChg>
      </pc:sldChg>
      <pc:sldChg chg="addSp delSp modSp">
        <pc:chgData name="Marjo Potters" userId="S::m.potters_tele-bs.com#ext#@old.onmicrosoft.com::83c792f1-8e10-46eb-9d5e-f12296ae9b80" providerId="AD" clId="Web-{E1CAA16D-4CD6-466D-AF07-C5B3F5DD2046}" dt="2021-09-14T10:10:56.381" v="16" actId="20577"/>
        <pc:sldMkLst>
          <pc:docMk/>
          <pc:sldMk cId="1557015639" sldId="270"/>
        </pc:sldMkLst>
        <pc:spChg chg="add mod">
          <ac:chgData name="Marjo Potters" userId="S::m.potters_tele-bs.com#ext#@old.onmicrosoft.com::83c792f1-8e10-46eb-9d5e-f12296ae9b80" providerId="AD" clId="Web-{E1CAA16D-4CD6-466D-AF07-C5B3F5DD2046}" dt="2021-09-14T10:10:32.537" v="4" actId="1076"/>
          <ac:spMkLst>
            <pc:docMk/>
            <pc:sldMk cId="1557015639" sldId="270"/>
            <ac:spMk id="3" creationId="{3CE547CA-C448-4D9A-81E9-CC4D4B8E50EE}"/>
          </ac:spMkLst>
        </pc:spChg>
        <pc:spChg chg="add mod">
          <ac:chgData name="Marjo Potters" userId="S::m.potters_tele-bs.com#ext#@old.onmicrosoft.com::83c792f1-8e10-46eb-9d5e-f12296ae9b80" providerId="AD" clId="Web-{E1CAA16D-4CD6-466D-AF07-C5B3F5DD2046}" dt="2021-09-14T10:10:56.381" v="16" actId="20577"/>
          <ac:spMkLst>
            <pc:docMk/>
            <pc:sldMk cId="1557015639" sldId="270"/>
            <ac:spMk id="5" creationId="{F299DB92-B684-49B9-95D4-630B41357D88}"/>
          </ac:spMkLst>
        </pc:spChg>
        <pc:picChg chg="del mod">
          <ac:chgData name="Marjo Potters" userId="S::m.potters_tele-bs.com#ext#@old.onmicrosoft.com::83c792f1-8e10-46eb-9d5e-f12296ae9b80" providerId="AD" clId="Web-{E1CAA16D-4CD6-466D-AF07-C5B3F5DD2046}" dt="2021-09-14T10:10:29.974" v="3"/>
          <ac:picMkLst>
            <pc:docMk/>
            <pc:sldMk cId="1557015639" sldId="270"/>
            <ac:picMk id="4" creationId="{A165A59D-6AD6-48DF-8062-4E36D3AA9D43}"/>
          </ac:picMkLst>
        </pc:picChg>
      </pc:sldChg>
    </pc:docChg>
  </pc:docChgLst>
  <pc:docChgLst>
    <pc:chgData name="Marjo Potters" userId="S::m.potters_tele-bs.com#ext#@old.onmicrosoft.com::83c792f1-8e10-46eb-9d5e-f12296ae9b80" providerId="AD" clId="Web-{037A615D-5120-4CB3-90FC-322C53E1E6E1}"/>
    <pc:docChg chg="modSld">
      <pc:chgData name="Marjo Potters" userId="S::m.potters_tele-bs.com#ext#@old.onmicrosoft.com::83c792f1-8e10-46eb-9d5e-f12296ae9b80" providerId="AD" clId="Web-{037A615D-5120-4CB3-90FC-322C53E1E6E1}" dt="2021-09-15T18:08:07.731" v="35"/>
      <pc:docMkLst>
        <pc:docMk/>
      </pc:docMkLst>
      <pc:sldChg chg="addSp delSp">
        <pc:chgData name="Marjo Potters" userId="S::m.potters_tele-bs.com#ext#@old.onmicrosoft.com::83c792f1-8e10-46eb-9d5e-f12296ae9b80" providerId="AD" clId="Web-{037A615D-5120-4CB3-90FC-322C53E1E6E1}" dt="2021-09-15T18:07:09.340" v="11"/>
        <pc:sldMkLst>
          <pc:docMk/>
          <pc:sldMk cId="181949895" sldId="272"/>
        </pc:sldMkLst>
        <pc:spChg chg="add">
          <ac:chgData name="Marjo Potters" userId="S::m.potters_tele-bs.com#ext#@old.onmicrosoft.com::83c792f1-8e10-46eb-9d5e-f12296ae9b80" providerId="AD" clId="Web-{037A615D-5120-4CB3-90FC-322C53E1E6E1}" dt="2021-09-15T18:07:08.074" v="10"/>
          <ac:spMkLst>
            <pc:docMk/>
            <pc:sldMk cId="181949895" sldId="272"/>
            <ac:spMk id="15" creationId="{5C8246C1-41D2-457E-A819-A9469068AC60}"/>
          </ac:spMkLst>
        </pc:spChg>
        <pc:spChg chg="del">
          <ac:chgData name="Marjo Potters" userId="S::m.potters_tele-bs.com#ext#@old.onmicrosoft.com::83c792f1-8e10-46eb-9d5e-f12296ae9b80" providerId="AD" clId="Web-{037A615D-5120-4CB3-90FC-322C53E1E6E1}" dt="2021-09-15T18:07:06.808" v="9"/>
          <ac:spMkLst>
            <pc:docMk/>
            <pc:sldMk cId="181949895" sldId="272"/>
            <ac:spMk id="20" creationId="{1A501D3D-0696-4373-A1D2-E9920CF753F0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7:09.340" v="11"/>
          <ac:picMkLst>
            <pc:docMk/>
            <pc:sldMk cId="181949895" sldId="272"/>
            <ac:picMk id="19" creationId="{39C84DB2-BCCF-4012-9A6B-AB24CF257D44}"/>
          </ac:picMkLst>
        </pc:picChg>
      </pc:sldChg>
      <pc:sldChg chg="addSp delSp">
        <pc:chgData name="Marjo Potters" userId="S::m.potters_tele-bs.com#ext#@old.onmicrosoft.com::83c792f1-8e10-46eb-9d5e-f12296ae9b80" providerId="AD" clId="Web-{037A615D-5120-4CB3-90FC-322C53E1E6E1}" dt="2021-09-15T18:07:03.464" v="8"/>
        <pc:sldMkLst>
          <pc:docMk/>
          <pc:sldMk cId="1766072258" sldId="273"/>
        </pc:sldMkLst>
        <pc:spChg chg="del">
          <ac:chgData name="Marjo Potters" userId="S::m.potters_tele-bs.com#ext#@old.onmicrosoft.com::83c792f1-8e10-46eb-9d5e-f12296ae9b80" providerId="AD" clId="Web-{037A615D-5120-4CB3-90FC-322C53E1E6E1}" dt="2021-09-15T18:07:01.089" v="6"/>
          <ac:spMkLst>
            <pc:docMk/>
            <pc:sldMk cId="1766072258" sldId="273"/>
            <ac:spMk id="15" creationId="{B0F36767-83C9-4AD0-A809-F31FBE434273}"/>
          </ac:spMkLst>
        </pc:spChg>
        <pc:spChg chg="add">
          <ac:chgData name="Marjo Potters" userId="S::m.potters_tele-bs.com#ext#@old.onmicrosoft.com::83c792f1-8e10-46eb-9d5e-f12296ae9b80" providerId="AD" clId="Web-{037A615D-5120-4CB3-90FC-322C53E1E6E1}" dt="2021-09-15T18:07:03.464" v="8"/>
          <ac:spMkLst>
            <pc:docMk/>
            <pc:sldMk cId="1766072258" sldId="273"/>
            <ac:spMk id="16" creationId="{5C8246C1-41D2-457E-A819-A9469068AC60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7:02.293" v="7"/>
          <ac:picMkLst>
            <pc:docMk/>
            <pc:sldMk cId="1766072258" sldId="273"/>
            <ac:picMk id="13" creationId="{91686114-C93F-4FFE-934B-CC2977F02ACB}"/>
          </ac:picMkLst>
        </pc:picChg>
      </pc:sldChg>
      <pc:sldChg chg="addSp delSp">
        <pc:chgData name="Marjo Potters" userId="S::m.potters_tele-bs.com#ext#@old.onmicrosoft.com::83c792f1-8e10-46eb-9d5e-f12296ae9b80" providerId="AD" clId="Web-{037A615D-5120-4CB3-90FC-322C53E1E6E1}" dt="2021-09-15T18:06:57.667" v="5"/>
        <pc:sldMkLst>
          <pc:docMk/>
          <pc:sldMk cId="693437877" sldId="274"/>
        </pc:sldMkLst>
        <pc:spChg chg="add">
          <ac:chgData name="Marjo Potters" userId="S::m.potters_tele-bs.com#ext#@old.onmicrosoft.com::83c792f1-8e10-46eb-9d5e-f12296ae9b80" providerId="AD" clId="Web-{037A615D-5120-4CB3-90FC-322C53E1E6E1}" dt="2021-09-15T18:06:57.667" v="5"/>
          <ac:spMkLst>
            <pc:docMk/>
            <pc:sldMk cId="693437877" sldId="274"/>
            <ac:spMk id="15" creationId="{5C8246C1-41D2-457E-A819-A9469068AC60}"/>
          </ac:spMkLst>
        </pc:spChg>
        <pc:spChg chg="del">
          <ac:chgData name="Marjo Potters" userId="S::m.potters_tele-bs.com#ext#@old.onmicrosoft.com::83c792f1-8e10-46eb-9d5e-f12296ae9b80" providerId="AD" clId="Web-{037A615D-5120-4CB3-90FC-322C53E1E6E1}" dt="2021-09-15T18:06:55.621" v="3"/>
          <ac:spMkLst>
            <pc:docMk/>
            <pc:sldMk cId="693437877" sldId="274"/>
            <ac:spMk id="18" creationId="{9A7C5527-D100-49F5-9388-41A9DE0E578F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6:56.402" v="4"/>
          <ac:picMkLst>
            <pc:docMk/>
            <pc:sldMk cId="693437877" sldId="274"/>
            <ac:picMk id="17" creationId="{05028831-C42F-4EDC-B142-5BD716E1FA3A}"/>
          </ac:picMkLst>
        </pc:picChg>
      </pc:sldChg>
      <pc:sldChg chg="addSp delSp">
        <pc:chgData name="Marjo Potters" userId="S::m.potters_tele-bs.com#ext#@old.onmicrosoft.com::83c792f1-8e10-46eb-9d5e-f12296ae9b80" providerId="AD" clId="Web-{037A615D-5120-4CB3-90FC-322C53E1E6E1}" dt="2021-09-15T18:07:15.371" v="13"/>
        <pc:sldMkLst>
          <pc:docMk/>
          <pc:sldMk cId="1062579526" sldId="275"/>
        </pc:sldMkLst>
        <pc:spChg chg="add">
          <ac:chgData name="Marjo Potters" userId="S::m.potters_tele-bs.com#ext#@old.onmicrosoft.com::83c792f1-8e10-46eb-9d5e-f12296ae9b80" providerId="AD" clId="Web-{037A615D-5120-4CB3-90FC-322C53E1E6E1}" dt="2021-09-15T18:07:15.371" v="13"/>
          <ac:spMkLst>
            <pc:docMk/>
            <pc:sldMk cId="1062579526" sldId="275"/>
            <ac:spMk id="10" creationId="{5C8246C1-41D2-457E-A819-A9469068AC60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7:14.137" v="12"/>
          <ac:picMkLst>
            <pc:docMk/>
            <pc:sldMk cId="1062579526" sldId="275"/>
            <ac:picMk id="5" creationId="{736C6DA9-CE03-4197-85E5-2E1B04F2835F}"/>
          </ac:picMkLst>
        </pc:picChg>
      </pc:sldChg>
      <pc:sldChg chg="addSp delSp">
        <pc:chgData name="Marjo Potters" userId="S::m.potters_tele-bs.com#ext#@old.onmicrosoft.com::83c792f1-8e10-46eb-9d5e-f12296ae9b80" providerId="AD" clId="Web-{037A615D-5120-4CB3-90FC-322C53E1E6E1}" dt="2021-09-15T18:07:19.418" v="15"/>
        <pc:sldMkLst>
          <pc:docMk/>
          <pc:sldMk cId="438872906" sldId="276"/>
        </pc:sldMkLst>
        <pc:spChg chg="add">
          <ac:chgData name="Marjo Potters" userId="S::m.potters_tele-bs.com#ext#@old.onmicrosoft.com::83c792f1-8e10-46eb-9d5e-f12296ae9b80" providerId="AD" clId="Web-{037A615D-5120-4CB3-90FC-322C53E1E6E1}" dt="2021-09-15T18:07:19.418" v="15"/>
          <ac:spMkLst>
            <pc:docMk/>
            <pc:sldMk cId="438872906" sldId="276"/>
            <ac:spMk id="10" creationId="{5C8246C1-41D2-457E-A819-A9469068AC60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7:18.168" v="14"/>
          <ac:picMkLst>
            <pc:docMk/>
            <pc:sldMk cId="438872906" sldId="276"/>
            <ac:picMk id="5" creationId="{DCAB0880-A756-4D74-9D6A-DAEA564B912D}"/>
          </ac:picMkLst>
        </pc:picChg>
      </pc:sldChg>
      <pc:sldChg chg="addSp delSp">
        <pc:chgData name="Marjo Potters" userId="S::m.potters_tele-bs.com#ext#@old.onmicrosoft.com::83c792f1-8e10-46eb-9d5e-f12296ae9b80" providerId="AD" clId="Web-{037A615D-5120-4CB3-90FC-322C53E1E6E1}" dt="2021-09-15T18:07:32.231" v="19"/>
        <pc:sldMkLst>
          <pc:docMk/>
          <pc:sldMk cId="285876788" sldId="277"/>
        </pc:sldMkLst>
        <pc:spChg chg="add">
          <ac:chgData name="Marjo Potters" userId="S::m.potters_tele-bs.com#ext#@old.onmicrosoft.com::83c792f1-8e10-46eb-9d5e-f12296ae9b80" providerId="AD" clId="Web-{037A615D-5120-4CB3-90FC-322C53E1E6E1}" dt="2021-09-15T18:07:32.231" v="19"/>
          <ac:spMkLst>
            <pc:docMk/>
            <pc:sldMk cId="285876788" sldId="277"/>
            <ac:spMk id="10" creationId="{5C8246C1-41D2-457E-A819-A9469068AC60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7:31.168" v="18"/>
          <ac:picMkLst>
            <pc:docMk/>
            <pc:sldMk cId="285876788" sldId="277"/>
            <ac:picMk id="5" creationId="{24795906-AB8A-441F-A942-5F9E42C76775}"/>
          </ac:picMkLst>
        </pc:picChg>
      </pc:sldChg>
      <pc:sldChg chg="addSp delSp">
        <pc:chgData name="Marjo Potters" userId="S::m.potters_tele-bs.com#ext#@old.onmicrosoft.com::83c792f1-8e10-46eb-9d5e-f12296ae9b80" providerId="AD" clId="Web-{037A615D-5120-4CB3-90FC-322C53E1E6E1}" dt="2021-09-15T18:07:22.809" v="17"/>
        <pc:sldMkLst>
          <pc:docMk/>
          <pc:sldMk cId="470920522" sldId="278"/>
        </pc:sldMkLst>
        <pc:spChg chg="add">
          <ac:chgData name="Marjo Potters" userId="S::m.potters_tele-bs.com#ext#@old.onmicrosoft.com::83c792f1-8e10-46eb-9d5e-f12296ae9b80" providerId="AD" clId="Web-{037A615D-5120-4CB3-90FC-322C53E1E6E1}" dt="2021-09-15T18:07:22.809" v="17"/>
          <ac:spMkLst>
            <pc:docMk/>
            <pc:sldMk cId="470920522" sldId="278"/>
            <ac:spMk id="10" creationId="{5C8246C1-41D2-457E-A819-A9469068AC60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7:21.574" v="16"/>
          <ac:picMkLst>
            <pc:docMk/>
            <pc:sldMk cId="470920522" sldId="278"/>
            <ac:picMk id="5" creationId="{205BB4B9-CD6C-4D8F-BACD-54DBF57743FA}"/>
          </ac:picMkLst>
        </pc:picChg>
      </pc:sldChg>
      <pc:sldChg chg="addSp delSp">
        <pc:chgData name="Marjo Potters" userId="S::m.potters_tele-bs.com#ext#@old.onmicrosoft.com::83c792f1-8e10-46eb-9d5e-f12296ae9b80" providerId="AD" clId="Web-{037A615D-5120-4CB3-90FC-322C53E1E6E1}" dt="2021-09-15T18:07:35.481" v="21"/>
        <pc:sldMkLst>
          <pc:docMk/>
          <pc:sldMk cId="22149376" sldId="279"/>
        </pc:sldMkLst>
        <pc:spChg chg="add">
          <ac:chgData name="Marjo Potters" userId="S::m.potters_tele-bs.com#ext#@old.onmicrosoft.com::83c792f1-8e10-46eb-9d5e-f12296ae9b80" providerId="AD" clId="Web-{037A615D-5120-4CB3-90FC-322C53E1E6E1}" dt="2021-09-15T18:07:35.481" v="21"/>
          <ac:spMkLst>
            <pc:docMk/>
            <pc:sldMk cId="22149376" sldId="279"/>
            <ac:spMk id="10" creationId="{5C8246C1-41D2-457E-A819-A9469068AC60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7:34.184" v="20"/>
          <ac:picMkLst>
            <pc:docMk/>
            <pc:sldMk cId="22149376" sldId="279"/>
            <ac:picMk id="5" creationId="{E388B425-07E9-4240-9373-FAD71E41B538}"/>
          </ac:picMkLst>
        </pc:picChg>
      </pc:sldChg>
      <pc:sldChg chg="addSp delSp">
        <pc:chgData name="Marjo Potters" userId="S::m.potters_tele-bs.com#ext#@old.onmicrosoft.com::83c792f1-8e10-46eb-9d5e-f12296ae9b80" providerId="AD" clId="Web-{037A615D-5120-4CB3-90FC-322C53E1E6E1}" dt="2021-09-15T18:07:44.684" v="25"/>
        <pc:sldMkLst>
          <pc:docMk/>
          <pc:sldMk cId="2794034138" sldId="280"/>
        </pc:sldMkLst>
        <pc:spChg chg="add">
          <ac:chgData name="Marjo Potters" userId="S::m.potters_tele-bs.com#ext#@old.onmicrosoft.com::83c792f1-8e10-46eb-9d5e-f12296ae9b80" providerId="AD" clId="Web-{037A615D-5120-4CB3-90FC-322C53E1E6E1}" dt="2021-09-15T18:07:44.684" v="25"/>
          <ac:spMkLst>
            <pc:docMk/>
            <pc:sldMk cId="2794034138" sldId="280"/>
            <ac:spMk id="10" creationId="{5C8246C1-41D2-457E-A819-A9469068AC60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7:43.700" v="24"/>
          <ac:picMkLst>
            <pc:docMk/>
            <pc:sldMk cId="2794034138" sldId="280"/>
            <ac:picMk id="5" creationId="{92990C53-C856-4AC8-A2DD-0FA62D5B4114}"/>
          </ac:picMkLst>
        </pc:picChg>
      </pc:sldChg>
      <pc:sldChg chg="addSp delSp">
        <pc:chgData name="Marjo Potters" userId="S::m.potters_tele-bs.com#ext#@old.onmicrosoft.com::83c792f1-8e10-46eb-9d5e-f12296ae9b80" providerId="AD" clId="Web-{037A615D-5120-4CB3-90FC-322C53E1E6E1}" dt="2021-09-15T18:07:38.668" v="23"/>
        <pc:sldMkLst>
          <pc:docMk/>
          <pc:sldMk cId="691181109" sldId="281"/>
        </pc:sldMkLst>
        <pc:spChg chg="add">
          <ac:chgData name="Marjo Potters" userId="S::m.potters_tele-bs.com#ext#@old.onmicrosoft.com::83c792f1-8e10-46eb-9d5e-f12296ae9b80" providerId="AD" clId="Web-{037A615D-5120-4CB3-90FC-322C53E1E6E1}" dt="2021-09-15T18:07:38.668" v="23"/>
          <ac:spMkLst>
            <pc:docMk/>
            <pc:sldMk cId="691181109" sldId="281"/>
            <ac:spMk id="10" creationId="{5C8246C1-41D2-457E-A819-A9469068AC60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7:37.356" v="22"/>
          <ac:picMkLst>
            <pc:docMk/>
            <pc:sldMk cId="691181109" sldId="281"/>
            <ac:picMk id="5" creationId="{D65A2C9B-BDFB-4D46-9164-29AE9A1BF843}"/>
          </ac:picMkLst>
        </pc:picChg>
      </pc:sldChg>
      <pc:sldChg chg="addSp delSp">
        <pc:chgData name="Marjo Potters" userId="S::m.potters_tele-bs.com#ext#@old.onmicrosoft.com::83c792f1-8e10-46eb-9d5e-f12296ae9b80" providerId="AD" clId="Web-{037A615D-5120-4CB3-90FC-322C53E1E6E1}" dt="2021-09-15T18:07:50.200" v="28"/>
        <pc:sldMkLst>
          <pc:docMk/>
          <pc:sldMk cId="222979572" sldId="283"/>
        </pc:sldMkLst>
        <pc:spChg chg="del">
          <ac:chgData name="Marjo Potters" userId="S::m.potters_tele-bs.com#ext#@old.onmicrosoft.com::83c792f1-8e10-46eb-9d5e-f12296ae9b80" providerId="AD" clId="Web-{037A615D-5120-4CB3-90FC-322C53E1E6E1}" dt="2021-09-15T18:07:48.965" v="27"/>
          <ac:spMkLst>
            <pc:docMk/>
            <pc:sldMk cId="222979572" sldId="283"/>
            <ac:spMk id="13" creationId="{660A44A4-B374-4E0E-B132-554B8BF7E08D}"/>
          </ac:spMkLst>
        </pc:spChg>
        <pc:spChg chg="add">
          <ac:chgData name="Marjo Potters" userId="S::m.potters_tele-bs.com#ext#@old.onmicrosoft.com::83c792f1-8e10-46eb-9d5e-f12296ae9b80" providerId="AD" clId="Web-{037A615D-5120-4CB3-90FC-322C53E1E6E1}" dt="2021-09-15T18:07:50.200" v="28"/>
          <ac:spMkLst>
            <pc:docMk/>
            <pc:sldMk cId="222979572" sldId="283"/>
            <ac:spMk id="15" creationId="{5C8246C1-41D2-457E-A819-A9469068AC60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7:47.340" v="26"/>
          <ac:picMkLst>
            <pc:docMk/>
            <pc:sldMk cId="222979572" sldId="283"/>
            <ac:picMk id="9" creationId="{74421BD4-0BD5-4601-90C7-834C91F55A07}"/>
          </ac:picMkLst>
        </pc:picChg>
      </pc:sldChg>
      <pc:sldChg chg="addSp delSp modSp">
        <pc:chgData name="Marjo Potters" userId="S::m.potters_tele-bs.com#ext#@old.onmicrosoft.com::83c792f1-8e10-46eb-9d5e-f12296ae9b80" providerId="AD" clId="Web-{037A615D-5120-4CB3-90FC-322C53E1E6E1}" dt="2021-09-15T18:08:07.731" v="35"/>
        <pc:sldMkLst>
          <pc:docMk/>
          <pc:sldMk cId="1886834665" sldId="284"/>
        </pc:sldMkLst>
        <pc:spChg chg="add">
          <ac:chgData name="Marjo Potters" userId="S::m.potters_tele-bs.com#ext#@old.onmicrosoft.com::83c792f1-8e10-46eb-9d5e-f12296ae9b80" providerId="AD" clId="Web-{037A615D-5120-4CB3-90FC-322C53E1E6E1}" dt="2021-09-15T18:08:05.059" v="34"/>
          <ac:spMkLst>
            <pc:docMk/>
            <pc:sldMk cId="1886834665" sldId="284"/>
            <ac:spMk id="34" creationId="{5C8246C1-41D2-457E-A819-A9469068AC60}"/>
          </ac:spMkLst>
        </pc:spChg>
        <pc:spChg chg="del mod">
          <ac:chgData name="Marjo Potters" userId="S::m.potters_tele-bs.com#ext#@old.onmicrosoft.com::83c792f1-8e10-46eb-9d5e-f12296ae9b80" providerId="AD" clId="Web-{037A615D-5120-4CB3-90FC-322C53E1E6E1}" dt="2021-09-15T18:08:07.731" v="35"/>
          <ac:spMkLst>
            <pc:docMk/>
            <pc:sldMk cId="1886834665" sldId="284"/>
            <ac:spMk id="60" creationId="{1CE378A6-39F7-4BCF-8336-A11C9365D350}"/>
          </ac:spMkLst>
        </pc:spChg>
        <pc:spChg chg="del mod">
          <ac:chgData name="Marjo Potters" userId="S::m.potters_tele-bs.com#ext#@old.onmicrosoft.com::83c792f1-8e10-46eb-9d5e-f12296ae9b80" providerId="AD" clId="Web-{037A615D-5120-4CB3-90FC-322C53E1E6E1}" dt="2021-09-15T18:08:01.763" v="33"/>
          <ac:spMkLst>
            <pc:docMk/>
            <pc:sldMk cId="1886834665" sldId="284"/>
            <ac:spMk id="62" creationId="{837F5C68-A222-484C-84F2-590F27E8C73E}"/>
          </ac:spMkLst>
        </pc:spChg>
        <pc:spChg chg="del">
          <ac:chgData name="Marjo Potters" userId="S::m.potters_tele-bs.com#ext#@old.onmicrosoft.com::83c792f1-8e10-46eb-9d5e-f12296ae9b80" providerId="AD" clId="Web-{037A615D-5120-4CB3-90FC-322C53E1E6E1}" dt="2021-09-15T18:07:54.012" v="29"/>
          <ac:spMkLst>
            <pc:docMk/>
            <pc:sldMk cId="1886834665" sldId="284"/>
            <ac:spMk id="67" creationId="{56709B89-251D-4EB8-AA9F-DA52AC8D3AC1}"/>
          </ac:spMkLst>
        </pc:spChg>
        <pc:spChg chg="del">
          <ac:chgData name="Marjo Potters" userId="S::m.potters_tele-bs.com#ext#@old.onmicrosoft.com::83c792f1-8e10-46eb-9d5e-f12296ae9b80" providerId="AD" clId="Web-{037A615D-5120-4CB3-90FC-322C53E1E6E1}" dt="2021-09-15T18:07:57.637" v="31"/>
          <ac:spMkLst>
            <pc:docMk/>
            <pc:sldMk cId="1886834665" sldId="284"/>
            <ac:spMk id="68" creationId="{CC94FE83-E61C-4D4E-A5D4-355B476B2218}"/>
          </ac:spMkLst>
        </pc:spChg>
      </pc:sldChg>
      <pc:sldChg chg="addSp delSp">
        <pc:chgData name="Marjo Potters" userId="S::m.potters_tele-bs.com#ext#@old.onmicrosoft.com::83c792f1-8e10-46eb-9d5e-f12296ae9b80" providerId="AD" clId="Web-{037A615D-5120-4CB3-90FC-322C53E1E6E1}" dt="2021-09-15T18:06:48.574" v="2"/>
        <pc:sldMkLst>
          <pc:docMk/>
          <pc:sldMk cId="762095285" sldId="288"/>
        </pc:sldMkLst>
        <pc:spChg chg="add">
          <ac:chgData name="Marjo Potters" userId="S::m.potters_tele-bs.com#ext#@old.onmicrosoft.com::83c792f1-8e10-46eb-9d5e-f12296ae9b80" providerId="AD" clId="Web-{037A615D-5120-4CB3-90FC-322C53E1E6E1}" dt="2021-09-15T18:06:48.574" v="2"/>
          <ac:spMkLst>
            <pc:docMk/>
            <pc:sldMk cId="762095285" sldId="288"/>
            <ac:spMk id="15" creationId="{5C8246C1-41D2-457E-A819-A9469068AC60}"/>
          </ac:spMkLst>
        </pc:spChg>
        <pc:spChg chg="del">
          <ac:chgData name="Marjo Potters" userId="S::m.potters_tele-bs.com#ext#@old.onmicrosoft.com::83c792f1-8e10-46eb-9d5e-f12296ae9b80" providerId="AD" clId="Web-{037A615D-5120-4CB3-90FC-322C53E1E6E1}" dt="2021-09-15T18:06:46.495" v="0"/>
          <ac:spMkLst>
            <pc:docMk/>
            <pc:sldMk cId="762095285" sldId="288"/>
            <ac:spMk id="18" creationId="{9A7C5527-D100-49F5-9388-41A9DE0E578F}"/>
          </ac:spMkLst>
        </pc:spChg>
        <pc:picChg chg="del">
          <ac:chgData name="Marjo Potters" userId="S::m.potters_tele-bs.com#ext#@old.onmicrosoft.com::83c792f1-8e10-46eb-9d5e-f12296ae9b80" providerId="AD" clId="Web-{037A615D-5120-4CB3-90FC-322C53E1E6E1}" dt="2021-09-15T18:06:47.433" v="1"/>
          <ac:picMkLst>
            <pc:docMk/>
            <pc:sldMk cId="762095285" sldId="288"/>
            <ac:picMk id="17" creationId="{05028831-C42F-4EDC-B142-5BD716E1FA3A}"/>
          </ac:picMkLst>
        </pc:picChg>
      </pc:sldChg>
    </pc:docChg>
  </pc:docChgLst>
  <pc:docChgLst>
    <pc:chgData name="Erik van den Heuvel2" userId="S::erik.vanden.heuvel_arnhem.nl#ext#@old.onmicrosoft.com::0e8ca815-56d4-45ef-95b0-a907d487a16d" providerId="AD" clId="Web-{5D7339D1-8588-40ED-8B71-66E67C843414}"/>
    <pc:docChg chg="modSld">
      <pc:chgData name="Erik van den Heuvel2" userId="S::erik.vanden.heuvel_arnhem.nl#ext#@old.onmicrosoft.com::0e8ca815-56d4-45ef-95b0-a907d487a16d" providerId="AD" clId="Web-{5D7339D1-8588-40ED-8B71-66E67C843414}" dt="2021-07-22T06:57:35.542" v="1" actId="20577"/>
      <pc:docMkLst>
        <pc:docMk/>
      </pc:docMkLst>
      <pc:sldChg chg="modSp">
        <pc:chgData name="Erik van den Heuvel2" userId="S::erik.vanden.heuvel_arnhem.nl#ext#@old.onmicrosoft.com::0e8ca815-56d4-45ef-95b0-a907d487a16d" providerId="AD" clId="Web-{5D7339D1-8588-40ED-8B71-66E67C843414}" dt="2021-07-22T06:57:35.542" v="1" actId="20577"/>
        <pc:sldMkLst>
          <pc:docMk/>
          <pc:sldMk cId="3133034758" sldId="263"/>
        </pc:sldMkLst>
        <pc:spChg chg="mod">
          <ac:chgData name="Erik van den Heuvel2" userId="S::erik.vanden.heuvel_arnhem.nl#ext#@old.onmicrosoft.com::0e8ca815-56d4-45ef-95b0-a907d487a16d" providerId="AD" clId="Web-{5D7339D1-8588-40ED-8B71-66E67C843414}" dt="2021-07-22T06:57:35.542" v="1" actId="20577"/>
          <ac:spMkLst>
            <pc:docMk/>
            <pc:sldMk cId="3133034758" sldId="263"/>
            <ac:spMk id="14" creationId="{B3FA63E2-37B7-456B-BA7B-DFB9FF383056}"/>
          </ac:spMkLst>
        </pc:spChg>
      </pc:sldChg>
    </pc:docChg>
  </pc:docChgLst>
  <pc:docChgLst>
    <pc:chgData name="Berckel, A van (Anja)" userId="S::a.van.berckel@drechtsteden.nl::aaf0b89e-d416-43b9-a9c7-53a8d9da32cc" providerId="AD" clId="Web-{2CCE81A7-A64E-4F29-80A6-2ECEA4F2E4EC}"/>
    <pc:docChg chg="modSld">
      <pc:chgData name="Berckel, A van (Anja)" userId="S::a.van.berckel@drechtsteden.nl::aaf0b89e-d416-43b9-a9c7-53a8d9da32cc" providerId="AD" clId="Web-{2CCE81A7-A64E-4F29-80A6-2ECEA4F2E4EC}" dt="2021-07-22T07:25:31.272" v="0" actId="1076"/>
      <pc:docMkLst>
        <pc:docMk/>
      </pc:docMkLst>
      <pc:sldChg chg="modSp">
        <pc:chgData name="Berckel, A van (Anja)" userId="S::a.van.berckel@drechtsteden.nl::aaf0b89e-d416-43b9-a9c7-53a8d9da32cc" providerId="AD" clId="Web-{2CCE81A7-A64E-4F29-80A6-2ECEA4F2E4EC}" dt="2021-07-22T07:25:31.272" v="0" actId="1076"/>
        <pc:sldMkLst>
          <pc:docMk/>
          <pc:sldMk cId="901393956" sldId="261"/>
        </pc:sldMkLst>
        <pc:picChg chg="mod">
          <ac:chgData name="Berckel, A van (Anja)" userId="S::a.van.berckel@drechtsteden.nl::aaf0b89e-d416-43b9-a9c7-53a8d9da32cc" providerId="AD" clId="Web-{2CCE81A7-A64E-4F29-80A6-2ECEA4F2E4EC}" dt="2021-07-22T07:25:31.272" v="0" actId="1076"/>
          <ac:picMkLst>
            <pc:docMk/>
            <pc:sldMk cId="901393956" sldId="261"/>
            <ac:picMk id="3" creationId="{21A09344-2DFC-4BD4-9AC1-BA3662517C4A}"/>
          </ac:picMkLst>
        </pc:picChg>
      </pc:sldChg>
    </pc:docChg>
  </pc:docChgLst>
  <pc:docChgLst>
    <pc:chgData name="Marjo Potters" userId="S::m.potters_tele-bs.com#ext#@old.onmicrosoft.com::83c792f1-8e10-46eb-9d5e-f12296ae9b80" providerId="AD" clId="Web-{17FA5DCF-704C-4E3E-BC4B-B7F29D18A32A}"/>
    <pc:docChg chg="addSld modSld">
      <pc:chgData name="Marjo Potters" userId="S::m.potters_tele-bs.com#ext#@old.onmicrosoft.com::83c792f1-8e10-46eb-9d5e-f12296ae9b80" providerId="AD" clId="Web-{17FA5DCF-704C-4E3E-BC4B-B7F29D18A32A}" dt="2021-07-22T06:53:04.289" v="1"/>
      <pc:docMkLst>
        <pc:docMk/>
      </pc:docMkLst>
      <pc:sldChg chg="delSp">
        <pc:chgData name="Marjo Potters" userId="S::m.potters_tele-bs.com#ext#@old.onmicrosoft.com::83c792f1-8e10-46eb-9d5e-f12296ae9b80" providerId="AD" clId="Web-{17FA5DCF-704C-4E3E-BC4B-B7F29D18A32A}" dt="2021-07-22T06:53:04.289" v="1"/>
        <pc:sldMkLst>
          <pc:docMk/>
          <pc:sldMk cId="1557015639" sldId="270"/>
        </pc:sldMkLst>
        <pc:spChg chg="del">
          <ac:chgData name="Marjo Potters" userId="S::m.potters_tele-bs.com#ext#@old.onmicrosoft.com::83c792f1-8e10-46eb-9d5e-f12296ae9b80" providerId="AD" clId="Web-{17FA5DCF-704C-4E3E-BC4B-B7F29D18A32A}" dt="2021-07-22T06:53:04.289" v="1"/>
          <ac:spMkLst>
            <pc:docMk/>
            <pc:sldMk cId="1557015639" sldId="270"/>
            <ac:spMk id="14" creationId="{B3FA63E2-37B7-456B-BA7B-DFB9FF383056}"/>
          </ac:spMkLst>
        </pc:spChg>
      </pc:sldChg>
      <pc:sldChg chg="add replId">
        <pc:chgData name="Marjo Potters" userId="S::m.potters_tele-bs.com#ext#@old.onmicrosoft.com::83c792f1-8e10-46eb-9d5e-f12296ae9b80" providerId="AD" clId="Web-{17FA5DCF-704C-4E3E-BC4B-B7F29D18A32A}" dt="2021-07-22T06:52:32.538" v="0"/>
        <pc:sldMkLst>
          <pc:docMk/>
          <pc:sldMk cId="3471610828" sldId="291"/>
        </pc:sldMkLst>
      </pc:sldChg>
    </pc:docChg>
  </pc:docChgLst>
  <pc:docChgLst>
    <pc:chgData name="Marjo Potters" userId="S::m.potters_tele-bs.com#ext#@old.onmicrosoft.com::83c792f1-8e10-46eb-9d5e-f12296ae9b80" providerId="AD" clId="Web-{90B5DC5A-9143-4483-5347-1D53093D8BE0}"/>
    <pc:docChg chg="modSld">
      <pc:chgData name="Marjo Potters" userId="S::m.potters_tele-bs.com#ext#@old.onmicrosoft.com::83c792f1-8e10-46eb-9d5e-f12296ae9b80" providerId="AD" clId="Web-{90B5DC5A-9143-4483-5347-1D53093D8BE0}" dt="2021-09-16T13:14:03.136" v="3"/>
      <pc:docMkLst>
        <pc:docMk/>
      </pc:docMkLst>
      <pc:sldChg chg="addSp delSp">
        <pc:chgData name="Marjo Potters" userId="S::m.potters_tele-bs.com#ext#@old.onmicrosoft.com::83c792f1-8e10-46eb-9d5e-f12296ae9b80" providerId="AD" clId="Web-{90B5DC5A-9143-4483-5347-1D53093D8BE0}" dt="2021-09-16T13:14:03.136" v="3"/>
        <pc:sldMkLst>
          <pc:docMk/>
          <pc:sldMk cId="3040530799" sldId="271"/>
        </pc:sldMkLst>
        <pc:spChg chg="add">
          <ac:chgData name="Marjo Potters" userId="S::m.potters_tele-bs.com#ext#@old.onmicrosoft.com::83c792f1-8e10-46eb-9d5e-f12296ae9b80" providerId="AD" clId="Web-{90B5DC5A-9143-4483-5347-1D53093D8BE0}" dt="2021-09-16T13:14:03.136" v="3"/>
          <ac:spMkLst>
            <pc:docMk/>
            <pc:sldMk cId="3040530799" sldId="271"/>
            <ac:spMk id="3" creationId="{2D2C303F-DF5E-4E24-B8E3-F33DB7943E5A}"/>
          </ac:spMkLst>
        </pc:spChg>
        <pc:picChg chg="del">
          <ac:chgData name="Marjo Potters" userId="S::m.potters_tele-bs.com#ext#@old.onmicrosoft.com::83c792f1-8e10-46eb-9d5e-f12296ae9b80" providerId="AD" clId="Web-{90B5DC5A-9143-4483-5347-1D53093D8BE0}" dt="2021-09-16T13:13:57.933" v="1"/>
          <ac:picMkLst>
            <pc:docMk/>
            <pc:sldMk cId="3040530799" sldId="271"/>
            <ac:picMk id="4" creationId="{AB674BAC-81CE-4F5E-BE33-DF667E795262}"/>
          </ac:picMkLst>
        </pc:picChg>
        <pc:picChg chg="del">
          <ac:chgData name="Marjo Potters" userId="S::m.potters_tele-bs.com#ext#@old.onmicrosoft.com::83c792f1-8e10-46eb-9d5e-f12296ae9b80" providerId="AD" clId="Web-{90B5DC5A-9143-4483-5347-1D53093D8BE0}" dt="2021-09-16T13:13:58.480" v="2"/>
          <ac:picMkLst>
            <pc:docMk/>
            <pc:sldMk cId="3040530799" sldId="271"/>
            <ac:picMk id="5" creationId="{B57A337C-D9DA-4D29-977C-9737EB748C8C}"/>
          </ac:picMkLst>
        </pc:picChg>
        <pc:picChg chg="del">
          <ac:chgData name="Marjo Potters" userId="S::m.potters_tele-bs.com#ext#@old.onmicrosoft.com::83c792f1-8e10-46eb-9d5e-f12296ae9b80" providerId="AD" clId="Web-{90B5DC5A-9143-4483-5347-1D53093D8BE0}" dt="2021-09-16T13:13:57.417" v="0"/>
          <ac:picMkLst>
            <pc:docMk/>
            <pc:sldMk cId="3040530799" sldId="271"/>
            <ac:picMk id="6" creationId="{962F32C5-36A7-45EC-91BB-FA888769D2CD}"/>
          </ac:picMkLst>
        </pc:picChg>
      </pc:sldChg>
    </pc:docChg>
  </pc:docChgLst>
  <pc:docChgLst>
    <pc:chgData name="Marjo Potters" userId="753a50fb-891d-45f1-acd8-2c618b4b23bf" providerId="ADAL" clId="{4D91542B-467F-4885-B5A8-463B57A36484}"/>
    <pc:docChg chg="modSld">
      <pc:chgData name="Marjo Potters" userId="753a50fb-891d-45f1-acd8-2c618b4b23bf" providerId="ADAL" clId="{4D91542B-467F-4885-B5A8-463B57A36484}" dt="2021-07-22T06:58:54.087" v="10" actId="20577"/>
      <pc:docMkLst>
        <pc:docMk/>
      </pc:docMkLst>
      <pc:sldChg chg="addSp modSp mod">
        <pc:chgData name="Marjo Potters" userId="753a50fb-891d-45f1-acd8-2c618b4b23bf" providerId="ADAL" clId="{4D91542B-467F-4885-B5A8-463B57A36484}" dt="2021-07-22T06:54:59.246" v="6" actId="1076"/>
        <pc:sldMkLst>
          <pc:docMk/>
          <pc:sldMk cId="1557015639" sldId="270"/>
        </pc:sldMkLst>
        <pc:picChg chg="add mod">
          <ac:chgData name="Marjo Potters" userId="753a50fb-891d-45f1-acd8-2c618b4b23bf" providerId="ADAL" clId="{4D91542B-467F-4885-B5A8-463B57A36484}" dt="2021-07-22T06:54:59.246" v="6" actId="1076"/>
          <ac:picMkLst>
            <pc:docMk/>
            <pc:sldMk cId="1557015639" sldId="270"/>
            <ac:picMk id="4" creationId="{A165A59D-6AD6-48DF-8062-4E36D3AA9D43}"/>
          </ac:picMkLst>
        </pc:picChg>
      </pc:sldChg>
      <pc:sldChg chg="modSp mod">
        <pc:chgData name="Marjo Potters" userId="753a50fb-891d-45f1-acd8-2c618b4b23bf" providerId="ADAL" clId="{4D91542B-467F-4885-B5A8-463B57A36484}" dt="2021-07-22T06:58:54.087" v="10" actId="20577"/>
        <pc:sldMkLst>
          <pc:docMk/>
          <pc:sldMk cId="1751329406" sldId="282"/>
        </pc:sldMkLst>
        <pc:spChg chg="mod">
          <ac:chgData name="Marjo Potters" userId="753a50fb-891d-45f1-acd8-2c618b4b23bf" providerId="ADAL" clId="{4D91542B-467F-4885-B5A8-463B57A36484}" dt="2021-07-22T06:58:54.087" v="10" actId="20577"/>
          <ac:spMkLst>
            <pc:docMk/>
            <pc:sldMk cId="1751329406" sldId="282"/>
            <ac:spMk id="18" creationId="{9A7C5527-D100-49F5-9388-41A9DE0E578F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9D2044-6256-4701-94C0-1CA29E4D7CF1}" type="datetimeFigureOut">
              <a:rPr lang="en-GB"/>
              <a:t>16/09/2021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A6606C-3E6F-4D72-973A-D1D4942CC58D}" type="slidenum">
              <a:rPr lang="en-GB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198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 SUS score </a:t>
            </a:r>
            <a:r>
              <a:rPr lang="en-US" err="1"/>
              <a:t>komt</a:t>
            </a:r>
            <a:r>
              <a:rPr lang="en-US"/>
              <a:t> </a:t>
            </a:r>
            <a:r>
              <a:rPr lang="en-US" err="1"/>
              <a:t>uit</a:t>
            </a:r>
            <a:r>
              <a:rPr lang="en-US"/>
              <a:t> op 79 (van 100). Dat </a:t>
            </a:r>
            <a:r>
              <a:rPr lang="en-US" err="1"/>
              <a:t>betekent</a:t>
            </a:r>
            <a:r>
              <a:rPr lang="en-US"/>
              <a:t> </a:t>
            </a:r>
            <a:r>
              <a:rPr lang="en-US" err="1"/>
              <a:t>dat</a:t>
            </a:r>
            <a:r>
              <a:rPr lang="en-US"/>
              <a:t> de website </a:t>
            </a:r>
            <a:r>
              <a:rPr lang="en-US" err="1"/>
              <a:t>ruim</a:t>
            </a:r>
            <a:r>
              <a:rPr lang="en-US"/>
              <a:t> </a:t>
            </a:r>
            <a:r>
              <a:rPr lang="en-US" err="1"/>
              <a:t>boven</a:t>
            </a:r>
            <a:r>
              <a:rPr lang="en-US"/>
              <a:t> het </a:t>
            </a:r>
            <a:r>
              <a:rPr lang="en-US" err="1"/>
              <a:t>gemiddelde</a:t>
            </a:r>
            <a:r>
              <a:rPr lang="en-US"/>
              <a:t> van 68 zit. De </a:t>
            </a:r>
            <a:r>
              <a:rPr lang="en-US" err="1"/>
              <a:t>gebruiksvriendelijkheid</a:t>
            </a:r>
            <a:r>
              <a:rPr lang="en-US"/>
              <a:t> </a:t>
            </a:r>
            <a:r>
              <a:rPr lang="en-US" err="1"/>
              <a:t>wordt</a:t>
            </a:r>
            <a:r>
              <a:rPr lang="en-US"/>
              <a:t> </a:t>
            </a:r>
            <a:r>
              <a:rPr lang="en-US" err="1"/>
              <a:t>daarmee</a:t>
            </a:r>
            <a:r>
              <a:rPr lang="en-US"/>
              <a:t> </a:t>
            </a:r>
            <a:r>
              <a:rPr lang="en-US" err="1"/>
              <a:t>als</a:t>
            </a:r>
            <a:r>
              <a:rPr lang="en-US"/>
              <a:t> </a:t>
            </a:r>
            <a:r>
              <a:rPr lang="en-US" err="1"/>
              <a:t>goed</a:t>
            </a:r>
            <a:r>
              <a:rPr lang="en-US"/>
              <a:t> </a:t>
            </a:r>
            <a:r>
              <a:rPr lang="en-US" err="1"/>
              <a:t>beoordeeld</a:t>
            </a:r>
            <a:r>
              <a:rPr lang="en-US"/>
              <a:t>.</a:t>
            </a:r>
          </a:p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A6606C-3E6F-4D72-973A-D1D4942CC58D}" type="slidenum">
              <a:rPr lang="en-GB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4232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We </a:t>
            </a:r>
            <a:r>
              <a:rPr lang="en-US" err="1"/>
              <a:t>hebben</a:t>
            </a:r>
            <a:r>
              <a:rPr lang="en-US"/>
              <a:t> de </a:t>
            </a:r>
            <a:r>
              <a:rPr lang="en-US" err="1"/>
              <a:t>inwoners</a:t>
            </a:r>
            <a:r>
              <a:rPr lang="en-US"/>
              <a:t> die </a:t>
            </a:r>
            <a:r>
              <a:rPr lang="en-US" err="1"/>
              <a:t>testen</a:t>
            </a:r>
            <a:r>
              <a:rPr lang="en-US"/>
              <a:t> op </a:t>
            </a:r>
            <a:r>
              <a:rPr lang="en-US" err="1"/>
              <a:t>afstand</a:t>
            </a:r>
            <a:r>
              <a:rPr lang="en-US"/>
              <a:t> de </a:t>
            </a:r>
            <a:r>
              <a:rPr lang="en-US" err="1"/>
              <a:t>vraag</a:t>
            </a:r>
            <a:r>
              <a:rPr lang="en-US"/>
              <a:t> </a:t>
            </a:r>
            <a:r>
              <a:rPr lang="en-US" err="1"/>
              <a:t>gesteld</a:t>
            </a:r>
            <a:r>
              <a:rPr lang="en-US"/>
              <a:t> of </a:t>
            </a:r>
            <a:r>
              <a:rPr lang="en-US" err="1"/>
              <a:t>ze</a:t>
            </a:r>
            <a:r>
              <a:rPr lang="en-US"/>
              <a:t> ID Contact in de </a:t>
            </a:r>
            <a:r>
              <a:rPr lang="en-US" err="1"/>
              <a:t>toekomst</a:t>
            </a:r>
            <a:r>
              <a:rPr lang="en-US"/>
              <a:t> </a:t>
            </a:r>
            <a:r>
              <a:rPr lang="en-US" err="1"/>
              <a:t>zouden</a:t>
            </a:r>
            <a:r>
              <a:rPr lang="en-US"/>
              <a:t> </a:t>
            </a:r>
            <a:r>
              <a:rPr lang="en-US" err="1"/>
              <a:t>willen</a:t>
            </a:r>
            <a:r>
              <a:rPr lang="en-US"/>
              <a:t> </a:t>
            </a:r>
            <a:r>
              <a:rPr lang="en-US" err="1"/>
              <a:t>gebruiken</a:t>
            </a:r>
            <a:r>
              <a:rPr lang="en-US"/>
              <a:t>.  78% </a:t>
            </a:r>
            <a:r>
              <a:rPr lang="en-US" err="1"/>
              <a:t>reageert</a:t>
            </a:r>
            <a:r>
              <a:rPr lang="en-US"/>
              <a:t> </a:t>
            </a:r>
            <a:r>
              <a:rPr lang="en-US" err="1"/>
              <a:t>hier</a:t>
            </a:r>
            <a:r>
              <a:rPr lang="en-US"/>
              <a:t> </a:t>
            </a:r>
            <a:r>
              <a:rPr lang="en-US" err="1"/>
              <a:t>positief</a:t>
            </a:r>
            <a:r>
              <a:rPr lang="en-US"/>
              <a:t> op </a:t>
            </a:r>
            <a:r>
              <a:rPr lang="en-US" err="1"/>
              <a:t>en</a:t>
            </a:r>
            <a:r>
              <a:rPr lang="en-US"/>
              <a:t> 7% </a:t>
            </a:r>
            <a:r>
              <a:rPr lang="en-US" err="1"/>
              <a:t>geeft</a:t>
            </a:r>
            <a:r>
              <a:rPr lang="en-US"/>
              <a:t> </a:t>
            </a:r>
            <a:r>
              <a:rPr lang="en-US" err="1"/>
              <a:t>aan</a:t>
            </a:r>
            <a:r>
              <a:rPr lang="en-US"/>
              <a:t> het </a:t>
            </a:r>
            <a:r>
              <a:rPr lang="en-US" err="1"/>
              <a:t>niet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willen</a:t>
            </a:r>
            <a:r>
              <a:rPr lang="en-US"/>
              <a:t> </a:t>
            </a:r>
            <a:r>
              <a:rPr lang="en-US" err="1"/>
              <a:t>gebruiken</a:t>
            </a:r>
            <a:r>
              <a:rPr lang="en-US"/>
              <a:t>.  De </a:t>
            </a:r>
            <a:r>
              <a:rPr lang="en-US" err="1"/>
              <a:t>overige</a:t>
            </a:r>
            <a:r>
              <a:rPr lang="en-US"/>
              <a:t> 17% van de </a:t>
            </a:r>
            <a:r>
              <a:rPr lang="en-US" err="1"/>
              <a:t>inwoners</a:t>
            </a:r>
            <a:r>
              <a:rPr lang="en-US"/>
              <a:t> </a:t>
            </a:r>
            <a:r>
              <a:rPr lang="en-US" err="1"/>
              <a:t>twijfelt</a:t>
            </a:r>
            <a:r>
              <a:rPr lang="en-US"/>
              <a:t> of </a:t>
            </a:r>
            <a:r>
              <a:rPr lang="en-US" err="1"/>
              <a:t>heeft</a:t>
            </a:r>
            <a:r>
              <a:rPr lang="en-US"/>
              <a:t> </a:t>
            </a:r>
            <a:r>
              <a:rPr lang="en-US" err="1"/>
              <a:t>geen</a:t>
            </a:r>
            <a:r>
              <a:rPr lang="en-US"/>
              <a:t> </a:t>
            </a:r>
            <a:r>
              <a:rPr lang="en-US" err="1"/>
              <a:t>mening</a:t>
            </a:r>
            <a:endParaRPr lang="en-US" err="1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A6606C-3E6F-4D72-973A-D1D4942CC58D}" type="slidenum">
              <a:rPr lang="en-GB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493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1723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1012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3230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2145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687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9804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11480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1109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10307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520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5742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0CE42-11AF-4B53-8834-153F6E06CDDB}" type="datetimeFigureOut">
              <a:rPr lang="nl-NL" smtClean="0"/>
              <a:t>16-9-2021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7604F-A35E-4A65-B0D6-C12C3ABFF69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6035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9.gif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4.svg"/><Relationship Id="rId7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7.gi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130933"/>
            <a:ext cx="2975860" cy="562708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5211191" y="5658931"/>
            <a:ext cx="681805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4651899" y="1012362"/>
            <a:ext cx="7692500" cy="40360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600" b="1"/>
              <a:t>Sprint review 6 &amp; 7</a:t>
            </a:r>
          </a:p>
          <a:p>
            <a:r>
              <a:rPr lang="nl-NL" sz="3600"/>
              <a:t>Testen, testen, testen </a:t>
            </a:r>
          </a:p>
        </p:txBody>
      </p:sp>
      <p:sp>
        <p:nvSpPr>
          <p:cNvPr id="4" name="Rechthoek 3"/>
          <p:cNvSpPr/>
          <p:nvPr/>
        </p:nvSpPr>
        <p:spPr>
          <a:xfrm>
            <a:off x="304798" y="2191643"/>
            <a:ext cx="116497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nl-NL" sz="2400">
                <a:solidFill>
                  <a:prstClr val="black"/>
                </a:solidFill>
                <a:latin typeface="Calibri Light" panose="020F0302020204030204"/>
                <a:cs typeface="Calibri Light"/>
              </a:rPr>
              <a:t> </a:t>
            </a:r>
          </a:p>
          <a:p>
            <a:pPr lvl="0">
              <a:buFont typeface="Wingdings" panose="05000000000000000000" pitchFamily="2" charset="2"/>
              <a:buChar char="Ø"/>
            </a:pPr>
            <a:endParaRPr lang="nl-NL" sz="2400">
              <a:solidFill>
                <a:prstClr val="black"/>
              </a:solidFill>
              <a:latin typeface="Calibri Light" panose="020F0302020204030204"/>
              <a:cs typeface="Calibri Light"/>
            </a:endParaRP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E93E7704-76BD-46DC-9F0C-BEC31915282A}"/>
              </a:ext>
            </a:extLst>
          </p:cNvPr>
          <p:cNvSpPr txBox="1"/>
          <p:nvPr/>
        </p:nvSpPr>
        <p:spPr>
          <a:xfrm>
            <a:off x="4948190" y="4713876"/>
            <a:ext cx="671002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l-NL" sz="1400"/>
              <a:t>‘’Met ID Contact werken we samen aan een betere, toegankelijkere en veiligere online dienstverlening.’’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1E4EADE4-F18D-42C3-B4F0-EA50933D09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65" y="0"/>
            <a:ext cx="4859941" cy="6858000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57F02576-6A82-48D3-9BA4-B22486F912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509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Uitkomsten</a:t>
            </a:r>
            <a:endParaRPr lang="en-NL" sz="3600"/>
          </a:p>
        </p:txBody>
      </p:sp>
      <p:pic>
        <p:nvPicPr>
          <p:cNvPr id="4100" name="Picture 4" descr="Well the results are in.... - Album on Imgur">
            <a:extLst>
              <a:ext uri="{FF2B5EF4-FFF2-40B4-BE49-F238E27FC236}">
                <a16:creationId xmlns:a16="http://schemas.microsoft.com/office/drawing/2014/main" id="{1ADCC41A-FE09-47F7-9BAB-FBC763A9468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3" y="2171700"/>
            <a:ext cx="4333875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C1B94C7E-2DE8-4728-AE11-8E589DB042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100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154449" y="587972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2863302" cy="909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14400"/>
              <a:t>Uitkomsten</a:t>
            </a: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7DE0924A-D501-4C4A-8742-1C0B1DF326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2579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123969" y="5860473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Uitkomsten</a:t>
            </a:r>
            <a:endParaRPr lang="en-NL" sz="360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8D5C6352-799B-4C72-A286-7742730AF8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887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144289" y="5860473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Uitkomsten</a:t>
            </a:r>
            <a:endParaRPr lang="en-NL" sz="360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516AD11C-0F3D-4B28-8D16-451B194F30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0920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116185" y="5845638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Uitkomsten</a:t>
            </a:r>
            <a:endParaRPr lang="en-NL" sz="360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87052575-A18C-4DB5-9BBC-4FBBE349DB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5876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093489" y="5873374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Uitkomsten</a:t>
            </a:r>
            <a:endParaRPr lang="en-NL" sz="360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1DBF5934-5307-40F7-9A3E-3BC9307EF3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493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063009" y="5845638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Uitkomsten</a:t>
            </a:r>
            <a:endParaRPr lang="en-NL" sz="360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DA344579-7ED6-46E7-AE52-48CE1CA92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91181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317009" y="5890727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Uitkomsten</a:t>
            </a:r>
            <a:endParaRPr lang="en-NL" sz="360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F9A7AD16-BC17-4FAE-8B5A-4AF7A211DB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40341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Uitkomsten</a:t>
            </a:r>
            <a:endParaRPr lang="en-NL" sz="360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75653E6E-2E95-4CFC-A0DF-8A87FEE0C2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C303F-DF5E-4E24-B8E3-F33DB7943E5A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05307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Uitkomsten</a:t>
            </a:r>
            <a:endParaRPr lang="en-NL" sz="3600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FB0C6284-F44E-4BA3-9927-043AD93552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2979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304799" y="1012362"/>
            <a:ext cx="12039600" cy="1121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Agenda Review</a:t>
            </a:r>
            <a:endParaRPr lang="en-NL" sz="360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EFB6F8F2-5301-4509-81EC-BAD3904D90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20952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nl-NL"/>
          </a:p>
        </p:txBody>
      </p:sp>
      <p:sp>
        <p:nvSpPr>
          <p:cNvPr id="4" name="Rechthoek 3"/>
          <p:cNvSpPr/>
          <p:nvPr/>
        </p:nvSpPr>
        <p:spPr>
          <a:xfrm>
            <a:off x="271145" y="1695820"/>
            <a:ext cx="11649709" cy="46166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lvl="0"/>
            <a:endParaRPr lang="nl-NL" sz="2400">
              <a:solidFill>
                <a:prstClr val="black"/>
              </a:solidFill>
              <a:latin typeface="+mj-lt"/>
              <a:cs typeface="Calibri" panose="020F0502020204030204"/>
            </a:endParaRPr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D728D4F5-45D6-46FF-B343-4223E3B54B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grpSp>
        <p:nvGrpSpPr>
          <p:cNvPr id="18" name="Group 43">
            <a:extLst>
              <a:ext uri="{FF2B5EF4-FFF2-40B4-BE49-F238E27FC236}">
                <a16:creationId xmlns:a16="http://schemas.microsoft.com/office/drawing/2014/main" id="{009E0E53-3A86-4728-A267-BB33146258DE}"/>
              </a:ext>
            </a:extLst>
          </p:cNvPr>
          <p:cNvGrpSpPr/>
          <p:nvPr/>
        </p:nvGrpSpPr>
        <p:grpSpPr>
          <a:xfrm>
            <a:off x="412584" y="1766783"/>
            <a:ext cx="4525251" cy="1507721"/>
            <a:chOff x="5024457" y="1280703"/>
            <a:chExt cx="6033668" cy="2010294"/>
          </a:xfrm>
        </p:grpSpPr>
        <p:sp>
          <p:nvSpPr>
            <p:cNvPr id="19" name="Freeform 24">
              <a:extLst>
                <a:ext uri="{FF2B5EF4-FFF2-40B4-BE49-F238E27FC236}">
                  <a16:creationId xmlns:a16="http://schemas.microsoft.com/office/drawing/2014/main" id="{67790E24-A65E-401D-8273-3917282C8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4457" y="1743545"/>
              <a:ext cx="5445357" cy="1547452"/>
            </a:xfrm>
            <a:custGeom>
              <a:avLst/>
              <a:gdLst>
                <a:gd name="T0" fmla="*/ 6 w 176"/>
                <a:gd name="T1" fmla="*/ 46 h 50"/>
                <a:gd name="T2" fmla="*/ 2 w 176"/>
                <a:gd name="T3" fmla="*/ 43 h 50"/>
                <a:gd name="T4" fmla="*/ 2 w 176"/>
                <a:gd name="T5" fmla="*/ 0 h 50"/>
                <a:gd name="T6" fmla="*/ 0 w 176"/>
                <a:gd name="T7" fmla="*/ 0 h 50"/>
                <a:gd name="T8" fmla="*/ 0 w 176"/>
                <a:gd name="T9" fmla="*/ 43 h 50"/>
                <a:gd name="T10" fmla="*/ 6 w 176"/>
                <a:gd name="T11" fmla="*/ 50 h 50"/>
                <a:gd name="T12" fmla="*/ 176 w 176"/>
                <a:gd name="T13" fmla="*/ 50 h 50"/>
                <a:gd name="T14" fmla="*/ 176 w 176"/>
                <a:gd name="T15" fmla="*/ 46 h 50"/>
                <a:gd name="T16" fmla="*/ 6 w 176"/>
                <a:gd name="T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50">
                  <a:moveTo>
                    <a:pt x="6" y="46"/>
                  </a:moveTo>
                  <a:cubicBezTo>
                    <a:pt x="4" y="46"/>
                    <a:pt x="2" y="46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7"/>
                    <a:pt x="3" y="50"/>
                    <a:pt x="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6"/>
                    <a:pt x="176" y="46"/>
                    <a:pt x="176" y="46"/>
                  </a:cubicBezTo>
                  <a:lnTo>
                    <a:pt x="6" y="4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lvl1pPr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1pPr>
              <a:lvl2pPr indent="228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2pPr>
              <a:lvl3pPr indent="457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3pPr>
              <a:lvl4pPr indent="685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4pPr>
              <a:lvl5pPr indent="9144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5pPr>
              <a:lvl6pPr indent="11430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6pPr>
              <a:lvl7pPr indent="1371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7pPr>
              <a:lvl8pPr indent="1600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8pPr>
              <a:lvl9pPr indent="1828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endParaRPr lang="th-TH" sz="3750"/>
            </a:p>
          </p:txBody>
        </p:sp>
        <p:sp>
          <p:nvSpPr>
            <p:cNvPr id="20" name="Freeform 25">
              <a:extLst>
                <a:ext uri="{FF2B5EF4-FFF2-40B4-BE49-F238E27FC236}">
                  <a16:creationId xmlns:a16="http://schemas.microsoft.com/office/drawing/2014/main" id="{65803E45-79E7-4D34-B6E5-F869E285F8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9310" y="1280703"/>
              <a:ext cx="5478815" cy="1483323"/>
            </a:xfrm>
            <a:custGeom>
              <a:avLst/>
              <a:gdLst>
                <a:gd name="T0" fmla="*/ 170 w 177"/>
                <a:gd name="T1" fmla="*/ 2 h 48"/>
                <a:gd name="T2" fmla="*/ 175 w 177"/>
                <a:gd name="T3" fmla="*/ 6 h 48"/>
                <a:gd name="T4" fmla="*/ 175 w 177"/>
                <a:gd name="T5" fmla="*/ 48 h 48"/>
                <a:gd name="T6" fmla="*/ 177 w 177"/>
                <a:gd name="T7" fmla="*/ 48 h 48"/>
                <a:gd name="T8" fmla="*/ 177 w 177"/>
                <a:gd name="T9" fmla="*/ 6 h 48"/>
                <a:gd name="T10" fmla="*/ 170 w 177"/>
                <a:gd name="T11" fmla="*/ 0 h 48"/>
                <a:gd name="T12" fmla="*/ 0 w 177"/>
                <a:gd name="T13" fmla="*/ 0 h 48"/>
                <a:gd name="T14" fmla="*/ 0 w 177"/>
                <a:gd name="T15" fmla="*/ 2 h 48"/>
                <a:gd name="T16" fmla="*/ 170 w 177"/>
                <a:gd name="T17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48">
                  <a:moveTo>
                    <a:pt x="170" y="2"/>
                  </a:moveTo>
                  <a:cubicBezTo>
                    <a:pt x="173" y="2"/>
                    <a:pt x="175" y="3"/>
                    <a:pt x="175" y="6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7" y="6"/>
                    <a:pt x="177" y="6"/>
                    <a:pt x="177" y="6"/>
                  </a:cubicBezTo>
                  <a:cubicBezTo>
                    <a:pt x="177" y="2"/>
                    <a:pt x="174" y="0"/>
                    <a:pt x="17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lnTo>
                    <a:pt x="170" y="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lvl1pPr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1pPr>
              <a:lvl2pPr indent="228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2pPr>
              <a:lvl3pPr indent="457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3pPr>
              <a:lvl4pPr indent="685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4pPr>
              <a:lvl5pPr indent="9144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5pPr>
              <a:lvl6pPr indent="11430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6pPr>
              <a:lvl7pPr indent="1371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7pPr>
              <a:lvl8pPr indent="1600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8pPr>
              <a:lvl9pPr indent="1828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endParaRPr lang="th-TH" sz="3750"/>
            </a:p>
          </p:txBody>
        </p:sp>
      </p:grpSp>
      <p:sp>
        <p:nvSpPr>
          <p:cNvPr id="21" name="Freeform 26">
            <a:extLst>
              <a:ext uri="{FF2B5EF4-FFF2-40B4-BE49-F238E27FC236}">
                <a16:creationId xmlns:a16="http://schemas.microsoft.com/office/drawing/2014/main" id="{A24B6C7B-5045-4112-BA84-32801EB0C3FC}"/>
              </a:ext>
            </a:extLst>
          </p:cNvPr>
          <p:cNvSpPr>
            <a:spLocks noEditPoints="1"/>
          </p:cNvSpPr>
          <p:nvPr/>
        </p:nvSpPr>
        <p:spPr bwMode="auto">
          <a:xfrm>
            <a:off x="4613706" y="2973378"/>
            <a:ext cx="324129" cy="301126"/>
          </a:xfrm>
          <a:custGeom>
            <a:avLst/>
            <a:gdLst>
              <a:gd name="T0" fmla="*/ 3 w 14"/>
              <a:gd name="T1" fmla="*/ 6 h 13"/>
              <a:gd name="T2" fmla="*/ 3 w 14"/>
              <a:gd name="T3" fmla="*/ 6 h 13"/>
              <a:gd name="T4" fmla="*/ 2 w 14"/>
              <a:gd name="T5" fmla="*/ 6 h 13"/>
              <a:gd name="T6" fmla="*/ 0 w 14"/>
              <a:gd name="T7" fmla="*/ 5 h 13"/>
              <a:gd name="T8" fmla="*/ 0 w 14"/>
              <a:gd name="T9" fmla="*/ 3 h 13"/>
              <a:gd name="T10" fmla="*/ 0 w 14"/>
              <a:gd name="T11" fmla="*/ 1 h 13"/>
              <a:gd name="T12" fmla="*/ 3 w 14"/>
              <a:gd name="T13" fmla="*/ 0 h 13"/>
              <a:gd name="T14" fmla="*/ 5 w 14"/>
              <a:gd name="T15" fmla="*/ 1 h 13"/>
              <a:gd name="T16" fmla="*/ 6 w 14"/>
              <a:gd name="T17" fmla="*/ 4 h 13"/>
              <a:gd name="T18" fmla="*/ 3 w 14"/>
              <a:gd name="T19" fmla="*/ 11 h 13"/>
              <a:gd name="T20" fmla="*/ 2 w 14"/>
              <a:gd name="T21" fmla="*/ 13 h 13"/>
              <a:gd name="T22" fmla="*/ 1 w 14"/>
              <a:gd name="T23" fmla="*/ 12 h 13"/>
              <a:gd name="T24" fmla="*/ 1 w 14"/>
              <a:gd name="T25" fmla="*/ 11 h 13"/>
              <a:gd name="T26" fmla="*/ 3 w 14"/>
              <a:gd name="T27" fmla="*/ 8 h 13"/>
              <a:gd name="T28" fmla="*/ 3 w 14"/>
              <a:gd name="T29" fmla="*/ 6 h 13"/>
              <a:gd name="T30" fmla="*/ 11 w 14"/>
              <a:gd name="T31" fmla="*/ 6 h 13"/>
              <a:gd name="T32" fmla="*/ 10 w 14"/>
              <a:gd name="T33" fmla="*/ 6 h 13"/>
              <a:gd name="T34" fmla="*/ 10 w 14"/>
              <a:gd name="T35" fmla="*/ 6 h 13"/>
              <a:gd name="T36" fmla="*/ 8 w 14"/>
              <a:gd name="T37" fmla="*/ 5 h 13"/>
              <a:gd name="T38" fmla="*/ 7 w 14"/>
              <a:gd name="T39" fmla="*/ 3 h 13"/>
              <a:gd name="T40" fmla="*/ 8 w 14"/>
              <a:gd name="T41" fmla="*/ 1 h 13"/>
              <a:gd name="T42" fmla="*/ 10 w 14"/>
              <a:gd name="T43" fmla="*/ 0 h 13"/>
              <a:gd name="T44" fmla="*/ 13 w 14"/>
              <a:gd name="T45" fmla="*/ 1 h 13"/>
              <a:gd name="T46" fmla="*/ 14 w 14"/>
              <a:gd name="T47" fmla="*/ 4 h 13"/>
              <a:gd name="T48" fmla="*/ 11 w 14"/>
              <a:gd name="T49" fmla="*/ 11 h 13"/>
              <a:gd name="T50" fmla="*/ 9 w 14"/>
              <a:gd name="T51" fmla="*/ 13 h 13"/>
              <a:gd name="T52" fmla="*/ 9 w 14"/>
              <a:gd name="T53" fmla="*/ 12 h 13"/>
              <a:gd name="T54" fmla="*/ 9 w 14"/>
              <a:gd name="T55" fmla="*/ 11 h 13"/>
              <a:gd name="T56" fmla="*/ 11 w 14"/>
              <a:gd name="T57" fmla="*/ 8 h 13"/>
              <a:gd name="T58" fmla="*/ 11 w 14"/>
              <a:gd name="T59" fmla="*/ 6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" h="13">
                <a:moveTo>
                  <a:pt x="3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2" y="6"/>
                  <a:pt x="2" y="6"/>
                </a:cubicBezTo>
                <a:cubicBezTo>
                  <a:pt x="1" y="6"/>
                  <a:pt x="1" y="5"/>
                  <a:pt x="0" y="5"/>
                </a:cubicBezTo>
                <a:cubicBezTo>
                  <a:pt x="0" y="4"/>
                  <a:pt x="0" y="4"/>
                  <a:pt x="0" y="3"/>
                </a:cubicBezTo>
                <a:cubicBezTo>
                  <a:pt x="0" y="2"/>
                  <a:pt x="0" y="2"/>
                  <a:pt x="0" y="1"/>
                </a:cubicBezTo>
                <a:cubicBezTo>
                  <a:pt x="1" y="0"/>
                  <a:pt x="2" y="0"/>
                  <a:pt x="3" y="0"/>
                </a:cubicBezTo>
                <a:cubicBezTo>
                  <a:pt x="4" y="0"/>
                  <a:pt x="4" y="1"/>
                  <a:pt x="5" y="1"/>
                </a:cubicBezTo>
                <a:cubicBezTo>
                  <a:pt x="6" y="2"/>
                  <a:pt x="6" y="3"/>
                  <a:pt x="6" y="4"/>
                </a:cubicBezTo>
                <a:cubicBezTo>
                  <a:pt x="6" y="7"/>
                  <a:pt x="5" y="9"/>
                  <a:pt x="3" y="11"/>
                </a:cubicBezTo>
                <a:cubicBezTo>
                  <a:pt x="3" y="12"/>
                  <a:pt x="2" y="13"/>
                  <a:pt x="2" y="13"/>
                </a:cubicBezTo>
                <a:cubicBezTo>
                  <a:pt x="1" y="13"/>
                  <a:pt x="1" y="12"/>
                  <a:pt x="1" y="12"/>
                </a:cubicBezTo>
                <a:cubicBezTo>
                  <a:pt x="1" y="12"/>
                  <a:pt x="1" y="11"/>
                  <a:pt x="1" y="11"/>
                </a:cubicBezTo>
                <a:cubicBezTo>
                  <a:pt x="2" y="10"/>
                  <a:pt x="2" y="9"/>
                  <a:pt x="3" y="8"/>
                </a:cubicBezTo>
                <a:cubicBezTo>
                  <a:pt x="3" y="7"/>
                  <a:pt x="3" y="7"/>
                  <a:pt x="3" y="6"/>
                </a:cubicBezTo>
                <a:close/>
                <a:moveTo>
                  <a:pt x="11" y="6"/>
                </a:moveTo>
                <a:cubicBezTo>
                  <a:pt x="11" y="6"/>
                  <a:pt x="11" y="6"/>
                  <a:pt x="10" y="6"/>
                </a:cubicBezTo>
                <a:cubicBezTo>
                  <a:pt x="10" y="6"/>
                  <a:pt x="10" y="6"/>
                  <a:pt x="10" y="6"/>
                </a:cubicBezTo>
                <a:cubicBezTo>
                  <a:pt x="9" y="6"/>
                  <a:pt x="8" y="5"/>
                  <a:pt x="8" y="5"/>
                </a:cubicBezTo>
                <a:cubicBezTo>
                  <a:pt x="8" y="4"/>
                  <a:pt x="7" y="4"/>
                  <a:pt x="7" y="3"/>
                </a:cubicBezTo>
                <a:cubicBezTo>
                  <a:pt x="7" y="2"/>
                  <a:pt x="8" y="2"/>
                  <a:pt x="8" y="1"/>
                </a:cubicBezTo>
                <a:cubicBezTo>
                  <a:pt x="9" y="0"/>
                  <a:pt x="9" y="0"/>
                  <a:pt x="10" y="0"/>
                </a:cubicBezTo>
                <a:cubicBezTo>
                  <a:pt x="11" y="0"/>
                  <a:pt x="12" y="1"/>
                  <a:pt x="13" y="1"/>
                </a:cubicBezTo>
                <a:cubicBezTo>
                  <a:pt x="13" y="2"/>
                  <a:pt x="14" y="3"/>
                  <a:pt x="14" y="4"/>
                </a:cubicBezTo>
                <a:cubicBezTo>
                  <a:pt x="14" y="7"/>
                  <a:pt x="13" y="9"/>
                  <a:pt x="11" y="11"/>
                </a:cubicBezTo>
                <a:cubicBezTo>
                  <a:pt x="10" y="12"/>
                  <a:pt x="10" y="13"/>
                  <a:pt x="9" y="13"/>
                </a:cubicBezTo>
                <a:cubicBezTo>
                  <a:pt x="9" y="13"/>
                  <a:pt x="9" y="12"/>
                  <a:pt x="9" y="12"/>
                </a:cubicBezTo>
                <a:cubicBezTo>
                  <a:pt x="9" y="12"/>
                  <a:pt x="9" y="11"/>
                  <a:pt x="9" y="11"/>
                </a:cubicBezTo>
                <a:cubicBezTo>
                  <a:pt x="10" y="10"/>
                  <a:pt x="10" y="9"/>
                  <a:pt x="11" y="8"/>
                </a:cubicBezTo>
                <a:cubicBezTo>
                  <a:pt x="11" y="7"/>
                  <a:pt x="11" y="7"/>
                  <a:pt x="11" y="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1pPr>
            <a:lvl2pPr indent="228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2pPr>
            <a:lvl3pPr indent="457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3pPr>
            <a:lvl4pPr indent="685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4pPr>
            <a:lvl5pPr indent="9144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5pPr>
            <a:lvl6pPr indent="11430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6pPr>
            <a:lvl7pPr indent="1371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7pPr>
            <a:lvl8pPr indent="1600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8pPr>
            <a:lvl9pPr indent="1828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th-TH" sz="3750"/>
          </a:p>
        </p:txBody>
      </p:sp>
      <p:sp>
        <p:nvSpPr>
          <p:cNvPr id="22" name="Freeform 27">
            <a:extLst>
              <a:ext uri="{FF2B5EF4-FFF2-40B4-BE49-F238E27FC236}">
                <a16:creationId xmlns:a16="http://schemas.microsoft.com/office/drawing/2014/main" id="{67F696D3-DA99-4B78-9A08-39E7583704F0}"/>
              </a:ext>
            </a:extLst>
          </p:cNvPr>
          <p:cNvSpPr>
            <a:spLocks noEditPoints="1"/>
          </p:cNvSpPr>
          <p:nvPr/>
        </p:nvSpPr>
        <p:spPr bwMode="auto">
          <a:xfrm>
            <a:off x="412584" y="1741690"/>
            <a:ext cx="324129" cy="303218"/>
          </a:xfrm>
          <a:custGeom>
            <a:avLst/>
            <a:gdLst>
              <a:gd name="T0" fmla="*/ 10 w 14"/>
              <a:gd name="T1" fmla="*/ 7 h 13"/>
              <a:gd name="T2" fmla="*/ 11 w 14"/>
              <a:gd name="T3" fmla="*/ 7 h 13"/>
              <a:gd name="T4" fmla="*/ 12 w 14"/>
              <a:gd name="T5" fmla="*/ 7 h 13"/>
              <a:gd name="T6" fmla="*/ 13 w 14"/>
              <a:gd name="T7" fmla="*/ 8 h 13"/>
              <a:gd name="T8" fmla="*/ 14 w 14"/>
              <a:gd name="T9" fmla="*/ 10 h 13"/>
              <a:gd name="T10" fmla="*/ 13 w 14"/>
              <a:gd name="T11" fmla="*/ 12 h 13"/>
              <a:gd name="T12" fmla="*/ 11 w 14"/>
              <a:gd name="T13" fmla="*/ 13 h 13"/>
              <a:gd name="T14" fmla="*/ 9 w 14"/>
              <a:gd name="T15" fmla="*/ 12 h 13"/>
              <a:gd name="T16" fmla="*/ 8 w 14"/>
              <a:gd name="T17" fmla="*/ 8 h 13"/>
              <a:gd name="T18" fmla="*/ 10 w 14"/>
              <a:gd name="T19" fmla="*/ 2 h 13"/>
              <a:gd name="T20" fmla="*/ 12 w 14"/>
              <a:gd name="T21" fmla="*/ 0 h 13"/>
              <a:gd name="T22" fmla="*/ 13 w 14"/>
              <a:gd name="T23" fmla="*/ 1 h 13"/>
              <a:gd name="T24" fmla="*/ 12 w 14"/>
              <a:gd name="T25" fmla="*/ 2 h 13"/>
              <a:gd name="T26" fmla="*/ 11 w 14"/>
              <a:gd name="T27" fmla="*/ 4 h 13"/>
              <a:gd name="T28" fmla="*/ 10 w 14"/>
              <a:gd name="T29" fmla="*/ 7 h 13"/>
              <a:gd name="T30" fmla="*/ 2 w 14"/>
              <a:gd name="T31" fmla="*/ 7 h 13"/>
              <a:gd name="T32" fmla="*/ 3 w 14"/>
              <a:gd name="T33" fmla="*/ 7 h 13"/>
              <a:gd name="T34" fmla="*/ 4 w 14"/>
              <a:gd name="T35" fmla="*/ 7 h 13"/>
              <a:gd name="T36" fmla="*/ 6 w 14"/>
              <a:gd name="T37" fmla="*/ 8 h 13"/>
              <a:gd name="T38" fmla="*/ 6 w 14"/>
              <a:gd name="T39" fmla="*/ 10 h 13"/>
              <a:gd name="T40" fmla="*/ 5 w 14"/>
              <a:gd name="T41" fmla="*/ 12 h 13"/>
              <a:gd name="T42" fmla="*/ 3 w 14"/>
              <a:gd name="T43" fmla="*/ 13 h 13"/>
              <a:gd name="T44" fmla="*/ 1 w 14"/>
              <a:gd name="T45" fmla="*/ 12 h 13"/>
              <a:gd name="T46" fmla="*/ 0 w 14"/>
              <a:gd name="T47" fmla="*/ 8 h 13"/>
              <a:gd name="T48" fmla="*/ 3 w 14"/>
              <a:gd name="T49" fmla="*/ 2 h 13"/>
              <a:gd name="T50" fmla="*/ 4 w 14"/>
              <a:gd name="T51" fmla="*/ 0 h 13"/>
              <a:gd name="T52" fmla="*/ 5 w 14"/>
              <a:gd name="T53" fmla="*/ 1 h 13"/>
              <a:gd name="T54" fmla="*/ 5 w 14"/>
              <a:gd name="T55" fmla="*/ 2 h 13"/>
              <a:gd name="T56" fmla="*/ 3 w 14"/>
              <a:gd name="T57" fmla="*/ 4 h 13"/>
              <a:gd name="T58" fmla="*/ 2 w 14"/>
              <a:gd name="T59" fmla="*/ 7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" h="13">
                <a:moveTo>
                  <a:pt x="10" y="7"/>
                </a:moveTo>
                <a:cubicBezTo>
                  <a:pt x="10" y="7"/>
                  <a:pt x="10" y="7"/>
                  <a:pt x="11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3" y="8"/>
                  <a:pt x="13" y="8"/>
                </a:cubicBezTo>
                <a:cubicBezTo>
                  <a:pt x="14" y="9"/>
                  <a:pt x="14" y="9"/>
                  <a:pt x="14" y="10"/>
                </a:cubicBezTo>
                <a:cubicBezTo>
                  <a:pt x="14" y="11"/>
                  <a:pt x="14" y="11"/>
                  <a:pt x="13" y="12"/>
                </a:cubicBezTo>
                <a:cubicBezTo>
                  <a:pt x="13" y="12"/>
                  <a:pt x="12" y="13"/>
                  <a:pt x="11" y="13"/>
                </a:cubicBezTo>
                <a:cubicBezTo>
                  <a:pt x="10" y="13"/>
                  <a:pt x="9" y="12"/>
                  <a:pt x="9" y="12"/>
                </a:cubicBezTo>
                <a:cubicBezTo>
                  <a:pt x="8" y="11"/>
                  <a:pt x="8" y="10"/>
                  <a:pt x="8" y="8"/>
                </a:cubicBezTo>
                <a:cubicBezTo>
                  <a:pt x="8" y="6"/>
                  <a:pt x="9" y="4"/>
                  <a:pt x="10" y="2"/>
                </a:cubicBezTo>
                <a:cubicBezTo>
                  <a:pt x="11" y="1"/>
                  <a:pt x="12" y="0"/>
                  <a:pt x="12" y="0"/>
                </a:cubicBezTo>
                <a:cubicBezTo>
                  <a:pt x="13" y="0"/>
                  <a:pt x="13" y="0"/>
                  <a:pt x="13" y="1"/>
                </a:cubicBezTo>
                <a:cubicBezTo>
                  <a:pt x="13" y="1"/>
                  <a:pt x="13" y="2"/>
                  <a:pt x="12" y="2"/>
                </a:cubicBezTo>
                <a:cubicBezTo>
                  <a:pt x="12" y="3"/>
                  <a:pt x="11" y="4"/>
                  <a:pt x="11" y="4"/>
                </a:cubicBezTo>
                <a:cubicBezTo>
                  <a:pt x="10" y="5"/>
                  <a:pt x="10" y="6"/>
                  <a:pt x="10" y="7"/>
                </a:cubicBezTo>
                <a:close/>
                <a:moveTo>
                  <a:pt x="2" y="7"/>
                </a:moveTo>
                <a:cubicBezTo>
                  <a:pt x="2" y="7"/>
                  <a:pt x="3" y="7"/>
                  <a:pt x="3" y="7"/>
                </a:cubicBezTo>
                <a:cubicBezTo>
                  <a:pt x="4" y="7"/>
                  <a:pt x="4" y="7"/>
                  <a:pt x="4" y="7"/>
                </a:cubicBezTo>
                <a:cubicBezTo>
                  <a:pt x="5" y="7"/>
                  <a:pt x="5" y="8"/>
                  <a:pt x="6" y="8"/>
                </a:cubicBezTo>
                <a:cubicBezTo>
                  <a:pt x="6" y="9"/>
                  <a:pt x="6" y="9"/>
                  <a:pt x="6" y="10"/>
                </a:cubicBezTo>
                <a:cubicBezTo>
                  <a:pt x="6" y="11"/>
                  <a:pt x="6" y="11"/>
                  <a:pt x="5" y="12"/>
                </a:cubicBezTo>
                <a:cubicBezTo>
                  <a:pt x="5" y="12"/>
                  <a:pt x="4" y="13"/>
                  <a:pt x="3" y="13"/>
                </a:cubicBezTo>
                <a:cubicBezTo>
                  <a:pt x="2" y="13"/>
                  <a:pt x="2" y="12"/>
                  <a:pt x="1" y="12"/>
                </a:cubicBezTo>
                <a:cubicBezTo>
                  <a:pt x="0" y="11"/>
                  <a:pt x="0" y="10"/>
                  <a:pt x="0" y="8"/>
                </a:cubicBezTo>
                <a:cubicBezTo>
                  <a:pt x="0" y="6"/>
                  <a:pt x="1" y="4"/>
                  <a:pt x="3" y="2"/>
                </a:cubicBezTo>
                <a:cubicBezTo>
                  <a:pt x="3" y="1"/>
                  <a:pt x="4" y="0"/>
                  <a:pt x="4" y="0"/>
                </a:cubicBezTo>
                <a:cubicBezTo>
                  <a:pt x="5" y="0"/>
                  <a:pt x="5" y="0"/>
                  <a:pt x="5" y="1"/>
                </a:cubicBezTo>
                <a:cubicBezTo>
                  <a:pt x="5" y="1"/>
                  <a:pt x="5" y="2"/>
                  <a:pt x="5" y="2"/>
                </a:cubicBezTo>
                <a:cubicBezTo>
                  <a:pt x="4" y="3"/>
                  <a:pt x="4" y="4"/>
                  <a:pt x="3" y="4"/>
                </a:cubicBezTo>
                <a:cubicBezTo>
                  <a:pt x="3" y="5"/>
                  <a:pt x="2" y="6"/>
                  <a:pt x="2" y="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1pPr>
            <a:lvl2pPr indent="228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2pPr>
            <a:lvl3pPr indent="457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3pPr>
            <a:lvl4pPr indent="685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4pPr>
            <a:lvl5pPr indent="9144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5pPr>
            <a:lvl6pPr indent="11430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6pPr>
            <a:lvl7pPr indent="1371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7pPr>
            <a:lvl8pPr indent="1600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8pPr>
            <a:lvl9pPr indent="1828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th-TH" sz="3750"/>
          </a:p>
        </p:txBody>
      </p:sp>
      <p:grpSp>
        <p:nvGrpSpPr>
          <p:cNvPr id="23" name="Group 42">
            <a:extLst>
              <a:ext uri="{FF2B5EF4-FFF2-40B4-BE49-F238E27FC236}">
                <a16:creationId xmlns:a16="http://schemas.microsoft.com/office/drawing/2014/main" id="{8D0F2BE3-0021-4337-A6F6-BB468B7DE565}"/>
              </a:ext>
            </a:extLst>
          </p:cNvPr>
          <p:cNvGrpSpPr/>
          <p:nvPr/>
        </p:nvGrpSpPr>
        <p:grpSpPr>
          <a:xfrm>
            <a:off x="459330" y="3604123"/>
            <a:ext cx="4525251" cy="1507721"/>
            <a:chOff x="5086785" y="3730490"/>
            <a:chExt cx="6033668" cy="2010294"/>
          </a:xfrm>
          <a:solidFill>
            <a:schemeClr val="accent5">
              <a:lumMod val="75000"/>
            </a:schemeClr>
          </a:solidFill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0BFF9C6-386F-4DA1-B416-57F667C81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6785" y="4193332"/>
              <a:ext cx="5445357" cy="1547452"/>
            </a:xfrm>
            <a:custGeom>
              <a:avLst/>
              <a:gdLst>
                <a:gd name="T0" fmla="*/ 6 w 176"/>
                <a:gd name="T1" fmla="*/ 46 h 50"/>
                <a:gd name="T2" fmla="*/ 2 w 176"/>
                <a:gd name="T3" fmla="*/ 43 h 50"/>
                <a:gd name="T4" fmla="*/ 2 w 176"/>
                <a:gd name="T5" fmla="*/ 0 h 50"/>
                <a:gd name="T6" fmla="*/ 0 w 176"/>
                <a:gd name="T7" fmla="*/ 0 h 50"/>
                <a:gd name="T8" fmla="*/ 0 w 176"/>
                <a:gd name="T9" fmla="*/ 43 h 50"/>
                <a:gd name="T10" fmla="*/ 6 w 176"/>
                <a:gd name="T11" fmla="*/ 50 h 50"/>
                <a:gd name="T12" fmla="*/ 176 w 176"/>
                <a:gd name="T13" fmla="*/ 50 h 50"/>
                <a:gd name="T14" fmla="*/ 176 w 176"/>
                <a:gd name="T15" fmla="*/ 46 h 50"/>
                <a:gd name="T16" fmla="*/ 6 w 176"/>
                <a:gd name="T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50">
                  <a:moveTo>
                    <a:pt x="6" y="46"/>
                  </a:moveTo>
                  <a:cubicBezTo>
                    <a:pt x="4" y="46"/>
                    <a:pt x="2" y="46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7"/>
                    <a:pt x="3" y="50"/>
                    <a:pt x="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6"/>
                    <a:pt x="176" y="46"/>
                    <a:pt x="176" y="46"/>
                  </a:cubicBezTo>
                  <a:lnTo>
                    <a:pt x="6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lvl1pPr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1pPr>
              <a:lvl2pPr indent="228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2pPr>
              <a:lvl3pPr indent="457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3pPr>
              <a:lvl4pPr indent="685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4pPr>
              <a:lvl5pPr indent="9144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5pPr>
              <a:lvl6pPr indent="11430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6pPr>
              <a:lvl7pPr indent="1371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7pPr>
              <a:lvl8pPr indent="1600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8pPr>
              <a:lvl9pPr indent="1828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endParaRPr lang="th-TH" sz="3750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1CDBBCFF-0631-4454-BE3E-45DB3BCFB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1638" y="3730490"/>
              <a:ext cx="5478815" cy="1483323"/>
            </a:xfrm>
            <a:custGeom>
              <a:avLst/>
              <a:gdLst>
                <a:gd name="T0" fmla="*/ 170 w 177"/>
                <a:gd name="T1" fmla="*/ 2 h 48"/>
                <a:gd name="T2" fmla="*/ 175 w 177"/>
                <a:gd name="T3" fmla="*/ 6 h 48"/>
                <a:gd name="T4" fmla="*/ 175 w 177"/>
                <a:gd name="T5" fmla="*/ 48 h 48"/>
                <a:gd name="T6" fmla="*/ 177 w 177"/>
                <a:gd name="T7" fmla="*/ 48 h 48"/>
                <a:gd name="T8" fmla="*/ 177 w 177"/>
                <a:gd name="T9" fmla="*/ 6 h 48"/>
                <a:gd name="T10" fmla="*/ 170 w 177"/>
                <a:gd name="T11" fmla="*/ 0 h 48"/>
                <a:gd name="T12" fmla="*/ 0 w 177"/>
                <a:gd name="T13" fmla="*/ 0 h 48"/>
                <a:gd name="T14" fmla="*/ 0 w 177"/>
                <a:gd name="T15" fmla="*/ 2 h 48"/>
                <a:gd name="T16" fmla="*/ 170 w 177"/>
                <a:gd name="T17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48">
                  <a:moveTo>
                    <a:pt x="170" y="2"/>
                  </a:moveTo>
                  <a:cubicBezTo>
                    <a:pt x="173" y="2"/>
                    <a:pt x="175" y="3"/>
                    <a:pt x="175" y="6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7" y="6"/>
                    <a:pt x="177" y="6"/>
                    <a:pt x="177" y="6"/>
                  </a:cubicBezTo>
                  <a:cubicBezTo>
                    <a:pt x="177" y="2"/>
                    <a:pt x="174" y="0"/>
                    <a:pt x="17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lnTo>
                    <a:pt x="17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lvl1pPr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1pPr>
              <a:lvl2pPr indent="228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2pPr>
              <a:lvl3pPr indent="457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3pPr>
              <a:lvl4pPr indent="685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4pPr>
              <a:lvl5pPr indent="9144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5pPr>
              <a:lvl6pPr indent="11430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6pPr>
              <a:lvl7pPr indent="1371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7pPr>
              <a:lvl8pPr indent="1600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8pPr>
              <a:lvl9pPr indent="1828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endParaRPr lang="th-TH" sz="3750"/>
            </a:p>
          </p:txBody>
        </p:sp>
      </p:grpSp>
      <p:sp>
        <p:nvSpPr>
          <p:cNvPr id="26" name="Freeform 26">
            <a:extLst>
              <a:ext uri="{FF2B5EF4-FFF2-40B4-BE49-F238E27FC236}">
                <a16:creationId xmlns:a16="http://schemas.microsoft.com/office/drawing/2014/main" id="{FD381108-7FE3-4709-A028-C52DE5F61335}"/>
              </a:ext>
            </a:extLst>
          </p:cNvPr>
          <p:cNvSpPr>
            <a:spLocks noEditPoints="1"/>
          </p:cNvSpPr>
          <p:nvPr/>
        </p:nvSpPr>
        <p:spPr bwMode="auto">
          <a:xfrm>
            <a:off x="4660452" y="4810719"/>
            <a:ext cx="324129" cy="301126"/>
          </a:xfrm>
          <a:custGeom>
            <a:avLst/>
            <a:gdLst>
              <a:gd name="T0" fmla="*/ 3 w 14"/>
              <a:gd name="T1" fmla="*/ 6 h 13"/>
              <a:gd name="T2" fmla="*/ 3 w 14"/>
              <a:gd name="T3" fmla="*/ 6 h 13"/>
              <a:gd name="T4" fmla="*/ 2 w 14"/>
              <a:gd name="T5" fmla="*/ 6 h 13"/>
              <a:gd name="T6" fmla="*/ 0 w 14"/>
              <a:gd name="T7" fmla="*/ 5 h 13"/>
              <a:gd name="T8" fmla="*/ 0 w 14"/>
              <a:gd name="T9" fmla="*/ 3 h 13"/>
              <a:gd name="T10" fmla="*/ 0 w 14"/>
              <a:gd name="T11" fmla="*/ 1 h 13"/>
              <a:gd name="T12" fmla="*/ 3 w 14"/>
              <a:gd name="T13" fmla="*/ 0 h 13"/>
              <a:gd name="T14" fmla="*/ 5 w 14"/>
              <a:gd name="T15" fmla="*/ 1 h 13"/>
              <a:gd name="T16" fmla="*/ 6 w 14"/>
              <a:gd name="T17" fmla="*/ 4 h 13"/>
              <a:gd name="T18" fmla="*/ 3 w 14"/>
              <a:gd name="T19" fmla="*/ 11 h 13"/>
              <a:gd name="T20" fmla="*/ 2 w 14"/>
              <a:gd name="T21" fmla="*/ 13 h 13"/>
              <a:gd name="T22" fmla="*/ 1 w 14"/>
              <a:gd name="T23" fmla="*/ 12 h 13"/>
              <a:gd name="T24" fmla="*/ 1 w 14"/>
              <a:gd name="T25" fmla="*/ 11 h 13"/>
              <a:gd name="T26" fmla="*/ 3 w 14"/>
              <a:gd name="T27" fmla="*/ 8 h 13"/>
              <a:gd name="T28" fmla="*/ 3 w 14"/>
              <a:gd name="T29" fmla="*/ 6 h 13"/>
              <a:gd name="T30" fmla="*/ 11 w 14"/>
              <a:gd name="T31" fmla="*/ 6 h 13"/>
              <a:gd name="T32" fmla="*/ 10 w 14"/>
              <a:gd name="T33" fmla="*/ 6 h 13"/>
              <a:gd name="T34" fmla="*/ 10 w 14"/>
              <a:gd name="T35" fmla="*/ 6 h 13"/>
              <a:gd name="T36" fmla="*/ 8 w 14"/>
              <a:gd name="T37" fmla="*/ 5 h 13"/>
              <a:gd name="T38" fmla="*/ 7 w 14"/>
              <a:gd name="T39" fmla="*/ 3 h 13"/>
              <a:gd name="T40" fmla="*/ 8 w 14"/>
              <a:gd name="T41" fmla="*/ 1 h 13"/>
              <a:gd name="T42" fmla="*/ 10 w 14"/>
              <a:gd name="T43" fmla="*/ 0 h 13"/>
              <a:gd name="T44" fmla="*/ 13 w 14"/>
              <a:gd name="T45" fmla="*/ 1 h 13"/>
              <a:gd name="T46" fmla="*/ 14 w 14"/>
              <a:gd name="T47" fmla="*/ 4 h 13"/>
              <a:gd name="T48" fmla="*/ 11 w 14"/>
              <a:gd name="T49" fmla="*/ 11 h 13"/>
              <a:gd name="T50" fmla="*/ 9 w 14"/>
              <a:gd name="T51" fmla="*/ 13 h 13"/>
              <a:gd name="T52" fmla="*/ 9 w 14"/>
              <a:gd name="T53" fmla="*/ 12 h 13"/>
              <a:gd name="T54" fmla="*/ 9 w 14"/>
              <a:gd name="T55" fmla="*/ 11 h 13"/>
              <a:gd name="T56" fmla="*/ 11 w 14"/>
              <a:gd name="T57" fmla="*/ 8 h 13"/>
              <a:gd name="T58" fmla="*/ 11 w 14"/>
              <a:gd name="T59" fmla="*/ 6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" h="13">
                <a:moveTo>
                  <a:pt x="3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2" y="6"/>
                  <a:pt x="2" y="6"/>
                </a:cubicBezTo>
                <a:cubicBezTo>
                  <a:pt x="1" y="6"/>
                  <a:pt x="1" y="5"/>
                  <a:pt x="0" y="5"/>
                </a:cubicBezTo>
                <a:cubicBezTo>
                  <a:pt x="0" y="4"/>
                  <a:pt x="0" y="4"/>
                  <a:pt x="0" y="3"/>
                </a:cubicBezTo>
                <a:cubicBezTo>
                  <a:pt x="0" y="2"/>
                  <a:pt x="0" y="2"/>
                  <a:pt x="0" y="1"/>
                </a:cubicBezTo>
                <a:cubicBezTo>
                  <a:pt x="1" y="0"/>
                  <a:pt x="2" y="0"/>
                  <a:pt x="3" y="0"/>
                </a:cubicBezTo>
                <a:cubicBezTo>
                  <a:pt x="4" y="0"/>
                  <a:pt x="4" y="1"/>
                  <a:pt x="5" y="1"/>
                </a:cubicBezTo>
                <a:cubicBezTo>
                  <a:pt x="6" y="2"/>
                  <a:pt x="6" y="3"/>
                  <a:pt x="6" y="4"/>
                </a:cubicBezTo>
                <a:cubicBezTo>
                  <a:pt x="6" y="7"/>
                  <a:pt x="5" y="9"/>
                  <a:pt x="3" y="11"/>
                </a:cubicBezTo>
                <a:cubicBezTo>
                  <a:pt x="3" y="12"/>
                  <a:pt x="2" y="13"/>
                  <a:pt x="2" y="13"/>
                </a:cubicBezTo>
                <a:cubicBezTo>
                  <a:pt x="1" y="13"/>
                  <a:pt x="1" y="12"/>
                  <a:pt x="1" y="12"/>
                </a:cubicBezTo>
                <a:cubicBezTo>
                  <a:pt x="1" y="12"/>
                  <a:pt x="1" y="11"/>
                  <a:pt x="1" y="11"/>
                </a:cubicBezTo>
                <a:cubicBezTo>
                  <a:pt x="2" y="10"/>
                  <a:pt x="2" y="9"/>
                  <a:pt x="3" y="8"/>
                </a:cubicBezTo>
                <a:cubicBezTo>
                  <a:pt x="3" y="7"/>
                  <a:pt x="3" y="7"/>
                  <a:pt x="3" y="6"/>
                </a:cubicBezTo>
                <a:close/>
                <a:moveTo>
                  <a:pt x="11" y="6"/>
                </a:moveTo>
                <a:cubicBezTo>
                  <a:pt x="11" y="6"/>
                  <a:pt x="11" y="6"/>
                  <a:pt x="10" y="6"/>
                </a:cubicBezTo>
                <a:cubicBezTo>
                  <a:pt x="10" y="6"/>
                  <a:pt x="10" y="6"/>
                  <a:pt x="10" y="6"/>
                </a:cubicBezTo>
                <a:cubicBezTo>
                  <a:pt x="9" y="6"/>
                  <a:pt x="8" y="5"/>
                  <a:pt x="8" y="5"/>
                </a:cubicBezTo>
                <a:cubicBezTo>
                  <a:pt x="8" y="4"/>
                  <a:pt x="7" y="4"/>
                  <a:pt x="7" y="3"/>
                </a:cubicBezTo>
                <a:cubicBezTo>
                  <a:pt x="7" y="2"/>
                  <a:pt x="8" y="2"/>
                  <a:pt x="8" y="1"/>
                </a:cubicBezTo>
                <a:cubicBezTo>
                  <a:pt x="9" y="0"/>
                  <a:pt x="9" y="0"/>
                  <a:pt x="10" y="0"/>
                </a:cubicBezTo>
                <a:cubicBezTo>
                  <a:pt x="11" y="0"/>
                  <a:pt x="12" y="1"/>
                  <a:pt x="13" y="1"/>
                </a:cubicBezTo>
                <a:cubicBezTo>
                  <a:pt x="13" y="2"/>
                  <a:pt x="14" y="3"/>
                  <a:pt x="14" y="4"/>
                </a:cubicBezTo>
                <a:cubicBezTo>
                  <a:pt x="14" y="7"/>
                  <a:pt x="13" y="9"/>
                  <a:pt x="11" y="11"/>
                </a:cubicBezTo>
                <a:cubicBezTo>
                  <a:pt x="10" y="12"/>
                  <a:pt x="10" y="13"/>
                  <a:pt x="9" y="13"/>
                </a:cubicBezTo>
                <a:cubicBezTo>
                  <a:pt x="9" y="13"/>
                  <a:pt x="9" y="12"/>
                  <a:pt x="9" y="12"/>
                </a:cubicBezTo>
                <a:cubicBezTo>
                  <a:pt x="9" y="12"/>
                  <a:pt x="9" y="11"/>
                  <a:pt x="9" y="11"/>
                </a:cubicBezTo>
                <a:cubicBezTo>
                  <a:pt x="10" y="10"/>
                  <a:pt x="10" y="9"/>
                  <a:pt x="11" y="8"/>
                </a:cubicBezTo>
                <a:cubicBezTo>
                  <a:pt x="11" y="7"/>
                  <a:pt x="11" y="7"/>
                  <a:pt x="11" y="6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1pPr>
            <a:lvl2pPr indent="228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2pPr>
            <a:lvl3pPr indent="457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3pPr>
            <a:lvl4pPr indent="685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4pPr>
            <a:lvl5pPr indent="9144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5pPr>
            <a:lvl6pPr indent="11430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6pPr>
            <a:lvl7pPr indent="1371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7pPr>
            <a:lvl8pPr indent="1600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8pPr>
            <a:lvl9pPr indent="1828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th-TH" sz="3750"/>
          </a:p>
        </p:txBody>
      </p:sp>
      <p:sp>
        <p:nvSpPr>
          <p:cNvPr id="27" name="Freeform 27">
            <a:extLst>
              <a:ext uri="{FF2B5EF4-FFF2-40B4-BE49-F238E27FC236}">
                <a16:creationId xmlns:a16="http://schemas.microsoft.com/office/drawing/2014/main" id="{9215ACAA-5F04-481D-A643-78A9332FA766}"/>
              </a:ext>
            </a:extLst>
          </p:cNvPr>
          <p:cNvSpPr>
            <a:spLocks noEditPoints="1"/>
          </p:cNvSpPr>
          <p:nvPr/>
        </p:nvSpPr>
        <p:spPr bwMode="auto">
          <a:xfrm>
            <a:off x="459330" y="3579030"/>
            <a:ext cx="324129" cy="303218"/>
          </a:xfrm>
          <a:custGeom>
            <a:avLst/>
            <a:gdLst>
              <a:gd name="T0" fmla="*/ 10 w 14"/>
              <a:gd name="T1" fmla="*/ 7 h 13"/>
              <a:gd name="T2" fmla="*/ 11 w 14"/>
              <a:gd name="T3" fmla="*/ 7 h 13"/>
              <a:gd name="T4" fmla="*/ 12 w 14"/>
              <a:gd name="T5" fmla="*/ 7 h 13"/>
              <a:gd name="T6" fmla="*/ 13 w 14"/>
              <a:gd name="T7" fmla="*/ 8 h 13"/>
              <a:gd name="T8" fmla="*/ 14 w 14"/>
              <a:gd name="T9" fmla="*/ 10 h 13"/>
              <a:gd name="T10" fmla="*/ 13 w 14"/>
              <a:gd name="T11" fmla="*/ 12 h 13"/>
              <a:gd name="T12" fmla="*/ 11 w 14"/>
              <a:gd name="T13" fmla="*/ 13 h 13"/>
              <a:gd name="T14" fmla="*/ 9 w 14"/>
              <a:gd name="T15" fmla="*/ 12 h 13"/>
              <a:gd name="T16" fmla="*/ 8 w 14"/>
              <a:gd name="T17" fmla="*/ 8 h 13"/>
              <a:gd name="T18" fmla="*/ 10 w 14"/>
              <a:gd name="T19" fmla="*/ 2 h 13"/>
              <a:gd name="T20" fmla="*/ 12 w 14"/>
              <a:gd name="T21" fmla="*/ 0 h 13"/>
              <a:gd name="T22" fmla="*/ 13 w 14"/>
              <a:gd name="T23" fmla="*/ 1 h 13"/>
              <a:gd name="T24" fmla="*/ 12 w 14"/>
              <a:gd name="T25" fmla="*/ 2 h 13"/>
              <a:gd name="T26" fmla="*/ 11 w 14"/>
              <a:gd name="T27" fmla="*/ 4 h 13"/>
              <a:gd name="T28" fmla="*/ 10 w 14"/>
              <a:gd name="T29" fmla="*/ 7 h 13"/>
              <a:gd name="T30" fmla="*/ 2 w 14"/>
              <a:gd name="T31" fmla="*/ 7 h 13"/>
              <a:gd name="T32" fmla="*/ 3 w 14"/>
              <a:gd name="T33" fmla="*/ 7 h 13"/>
              <a:gd name="T34" fmla="*/ 4 w 14"/>
              <a:gd name="T35" fmla="*/ 7 h 13"/>
              <a:gd name="T36" fmla="*/ 6 w 14"/>
              <a:gd name="T37" fmla="*/ 8 h 13"/>
              <a:gd name="T38" fmla="*/ 6 w 14"/>
              <a:gd name="T39" fmla="*/ 10 h 13"/>
              <a:gd name="T40" fmla="*/ 5 w 14"/>
              <a:gd name="T41" fmla="*/ 12 h 13"/>
              <a:gd name="T42" fmla="*/ 3 w 14"/>
              <a:gd name="T43" fmla="*/ 13 h 13"/>
              <a:gd name="T44" fmla="*/ 1 w 14"/>
              <a:gd name="T45" fmla="*/ 12 h 13"/>
              <a:gd name="T46" fmla="*/ 0 w 14"/>
              <a:gd name="T47" fmla="*/ 8 h 13"/>
              <a:gd name="T48" fmla="*/ 3 w 14"/>
              <a:gd name="T49" fmla="*/ 2 h 13"/>
              <a:gd name="T50" fmla="*/ 4 w 14"/>
              <a:gd name="T51" fmla="*/ 0 h 13"/>
              <a:gd name="T52" fmla="*/ 5 w 14"/>
              <a:gd name="T53" fmla="*/ 1 h 13"/>
              <a:gd name="T54" fmla="*/ 5 w 14"/>
              <a:gd name="T55" fmla="*/ 2 h 13"/>
              <a:gd name="T56" fmla="*/ 3 w 14"/>
              <a:gd name="T57" fmla="*/ 4 h 13"/>
              <a:gd name="T58" fmla="*/ 2 w 14"/>
              <a:gd name="T59" fmla="*/ 7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" h="13">
                <a:moveTo>
                  <a:pt x="10" y="7"/>
                </a:moveTo>
                <a:cubicBezTo>
                  <a:pt x="10" y="7"/>
                  <a:pt x="10" y="7"/>
                  <a:pt x="11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3" y="8"/>
                  <a:pt x="13" y="8"/>
                </a:cubicBezTo>
                <a:cubicBezTo>
                  <a:pt x="14" y="9"/>
                  <a:pt x="14" y="9"/>
                  <a:pt x="14" y="10"/>
                </a:cubicBezTo>
                <a:cubicBezTo>
                  <a:pt x="14" y="11"/>
                  <a:pt x="14" y="11"/>
                  <a:pt x="13" y="12"/>
                </a:cubicBezTo>
                <a:cubicBezTo>
                  <a:pt x="13" y="12"/>
                  <a:pt x="12" y="13"/>
                  <a:pt x="11" y="13"/>
                </a:cubicBezTo>
                <a:cubicBezTo>
                  <a:pt x="10" y="13"/>
                  <a:pt x="9" y="12"/>
                  <a:pt x="9" y="12"/>
                </a:cubicBezTo>
                <a:cubicBezTo>
                  <a:pt x="8" y="11"/>
                  <a:pt x="8" y="10"/>
                  <a:pt x="8" y="8"/>
                </a:cubicBezTo>
                <a:cubicBezTo>
                  <a:pt x="8" y="6"/>
                  <a:pt x="9" y="4"/>
                  <a:pt x="10" y="2"/>
                </a:cubicBezTo>
                <a:cubicBezTo>
                  <a:pt x="11" y="1"/>
                  <a:pt x="12" y="0"/>
                  <a:pt x="12" y="0"/>
                </a:cubicBezTo>
                <a:cubicBezTo>
                  <a:pt x="13" y="0"/>
                  <a:pt x="13" y="0"/>
                  <a:pt x="13" y="1"/>
                </a:cubicBezTo>
                <a:cubicBezTo>
                  <a:pt x="13" y="1"/>
                  <a:pt x="13" y="2"/>
                  <a:pt x="12" y="2"/>
                </a:cubicBezTo>
                <a:cubicBezTo>
                  <a:pt x="12" y="3"/>
                  <a:pt x="11" y="4"/>
                  <a:pt x="11" y="4"/>
                </a:cubicBezTo>
                <a:cubicBezTo>
                  <a:pt x="10" y="5"/>
                  <a:pt x="10" y="6"/>
                  <a:pt x="10" y="7"/>
                </a:cubicBezTo>
                <a:close/>
                <a:moveTo>
                  <a:pt x="2" y="7"/>
                </a:moveTo>
                <a:cubicBezTo>
                  <a:pt x="2" y="7"/>
                  <a:pt x="3" y="7"/>
                  <a:pt x="3" y="7"/>
                </a:cubicBezTo>
                <a:cubicBezTo>
                  <a:pt x="4" y="7"/>
                  <a:pt x="4" y="7"/>
                  <a:pt x="4" y="7"/>
                </a:cubicBezTo>
                <a:cubicBezTo>
                  <a:pt x="5" y="7"/>
                  <a:pt x="5" y="8"/>
                  <a:pt x="6" y="8"/>
                </a:cubicBezTo>
                <a:cubicBezTo>
                  <a:pt x="6" y="9"/>
                  <a:pt x="6" y="9"/>
                  <a:pt x="6" y="10"/>
                </a:cubicBezTo>
                <a:cubicBezTo>
                  <a:pt x="6" y="11"/>
                  <a:pt x="6" y="11"/>
                  <a:pt x="5" y="12"/>
                </a:cubicBezTo>
                <a:cubicBezTo>
                  <a:pt x="5" y="12"/>
                  <a:pt x="4" y="13"/>
                  <a:pt x="3" y="13"/>
                </a:cubicBezTo>
                <a:cubicBezTo>
                  <a:pt x="2" y="13"/>
                  <a:pt x="2" y="12"/>
                  <a:pt x="1" y="12"/>
                </a:cubicBezTo>
                <a:cubicBezTo>
                  <a:pt x="0" y="11"/>
                  <a:pt x="0" y="10"/>
                  <a:pt x="0" y="8"/>
                </a:cubicBezTo>
                <a:cubicBezTo>
                  <a:pt x="0" y="6"/>
                  <a:pt x="1" y="4"/>
                  <a:pt x="3" y="2"/>
                </a:cubicBezTo>
                <a:cubicBezTo>
                  <a:pt x="3" y="1"/>
                  <a:pt x="4" y="0"/>
                  <a:pt x="4" y="0"/>
                </a:cubicBezTo>
                <a:cubicBezTo>
                  <a:pt x="5" y="0"/>
                  <a:pt x="5" y="0"/>
                  <a:pt x="5" y="1"/>
                </a:cubicBezTo>
                <a:cubicBezTo>
                  <a:pt x="5" y="1"/>
                  <a:pt x="5" y="2"/>
                  <a:pt x="5" y="2"/>
                </a:cubicBezTo>
                <a:cubicBezTo>
                  <a:pt x="4" y="3"/>
                  <a:pt x="4" y="4"/>
                  <a:pt x="3" y="4"/>
                </a:cubicBezTo>
                <a:cubicBezTo>
                  <a:pt x="3" y="5"/>
                  <a:pt x="2" y="6"/>
                  <a:pt x="2" y="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1pPr>
            <a:lvl2pPr indent="228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2pPr>
            <a:lvl3pPr indent="457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3pPr>
            <a:lvl4pPr indent="685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4pPr>
            <a:lvl5pPr indent="9144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5pPr>
            <a:lvl6pPr indent="11430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6pPr>
            <a:lvl7pPr indent="1371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7pPr>
            <a:lvl8pPr indent="1600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8pPr>
            <a:lvl9pPr indent="1828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th-TH" sz="3750"/>
          </a:p>
        </p:txBody>
      </p:sp>
      <p:grpSp>
        <p:nvGrpSpPr>
          <p:cNvPr id="50" name="Group 43">
            <a:extLst>
              <a:ext uri="{FF2B5EF4-FFF2-40B4-BE49-F238E27FC236}">
                <a16:creationId xmlns:a16="http://schemas.microsoft.com/office/drawing/2014/main" id="{F0B545DF-B45B-47D8-9E93-11874F76D206}"/>
              </a:ext>
            </a:extLst>
          </p:cNvPr>
          <p:cNvGrpSpPr/>
          <p:nvPr/>
        </p:nvGrpSpPr>
        <p:grpSpPr>
          <a:xfrm>
            <a:off x="5943699" y="1766783"/>
            <a:ext cx="4525251" cy="1507721"/>
            <a:chOff x="5024457" y="1280703"/>
            <a:chExt cx="6033668" cy="2010294"/>
          </a:xfrm>
        </p:grpSpPr>
        <p:sp>
          <p:nvSpPr>
            <p:cNvPr id="51" name="Freeform 24">
              <a:extLst>
                <a:ext uri="{FF2B5EF4-FFF2-40B4-BE49-F238E27FC236}">
                  <a16:creationId xmlns:a16="http://schemas.microsoft.com/office/drawing/2014/main" id="{A5699FC9-97B6-4ECB-9E10-DD6499C86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4457" y="1743545"/>
              <a:ext cx="5445357" cy="1547452"/>
            </a:xfrm>
            <a:custGeom>
              <a:avLst/>
              <a:gdLst>
                <a:gd name="T0" fmla="*/ 6 w 176"/>
                <a:gd name="T1" fmla="*/ 46 h 50"/>
                <a:gd name="T2" fmla="*/ 2 w 176"/>
                <a:gd name="T3" fmla="*/ 43 h 50"/>
                <a:gd name="T4" fmla="*/ 2 w 176"/>
                <a:gd name="T5" fmla="*/ 0 h 50"/>
                <a:gd name="T6" fmla="*/ 0 w 176"/>
                <a:gd name="T7" fmla="*/ 0 h 50"/>
                <a:gd name="T8" fmla="*/ 0 w 176"/>
                <a:gd name="T9" fmla="*/ 43 h 50"/>
                <a:gd name="T10" fmla="*/ 6 w 176"/>
                <a:gd name="T11" fmla="*/ 50 h 50"/>
                <a:gd name="T12" fmla="*/ 176 w 176"/>
                <a:gd name="T13" fmla="*/ 50 h 50"/>
                <a:gd name="T14" fmla="*/ 176 w 176"/>
                <a:gd name="T15" fmla="*/ 46 h 50"/>
                <a:gd name="T16" fmla="*/ 6 w 176"/>
                <a:gd name="T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50">
                  <a:moveTo>
                    <a:pt x="6" y="46"/>
                  </a:moveTo>
                  <a:cubicBezTo>
                    <a:pt x="4" y="46"/>
                    <a:pt x="2" y="46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7"/>
                    <a:pt x="3" y="50"/>
                    <a:pt x="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6"/>
                    <a:pt x="176" y="46"/>
                    <a:pt x="176" y="46"/>
                  </a:cubicBezTo>
                  <a:lnTo>
                    <a:pt x="6" y="46"/>
                  </a:lnTo>
                  <a:close/>
                </a:path>
              </a:pathLst>
            </a:cu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lvl1pPr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1pPr>
              <a:lvl2pPr indent="228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2pPr>
              <a:lvl3pPr indent="457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3pPr>
              <a:lvl4pPr indent="685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4pPr>
              <a:lvl5pPr indent="9144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5pPr>
              <a:lvl6pPr indent="11430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6pPr>
              <a:lvl7pPr indent="1371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7pPr>
              <a:lvl8pPr indent="1600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8pPr>
              <a:lvl9pPr indent="1828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endParaRPr lang="th-TH" sz="3750"/>
            </a:p>
          </p:txBody>
        </p:sp>
        <p:sp>
          <p:nvSpPr>
            <p:cNvPr id="52" name="Freeform 25">
              <a:extLst>
                <a:ext uri="{FF2B5EF4-FFF2-40B4-BE49-F238E27FC236}">
                  <a16:creationId xmlns:a16="http://schemas.microsoft.com/office/drawing/2014/main" id="{6A0A9D2A-7824-4F42-98AF-BCC6951B9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9310" y="1280703"/>
              <a:ext cx="5478815" cy="1483323"/>
            </a:xfrm>
            <a:custGeom>
              <a:avLst/>
              <a:gdLst>
                <a:gd name="T0" fmla="*/ 170 w 177"/>
                <a:gd name="T1" fmla="*/ 2 h 48"/>
                <a:gd name="T2" fmla="*/ 175 w 177"/>
                <a:gd name="T3" fmla="*/ 6 h 48"/>
                <a:gd name="T4" fmla="*/ 175 w 177"/>
                <a:gd name="T5" fmla="*/ 48 h 48"/>
                <a:gd name="T6" fmla="*/ 177 w 177"/>
                <a:gd name="T7" fmla="*/ 48 h 48"/>
                <a:gd name="T8" fmla="*/ 177 w 177"/>
                <a:gd name="T9" fmla="*/ 6 h 48"/>
                <a:gd name="T10" fmla="*/ 170 w 177"/>
                <a:gd name="T11" fmla="*/ 0 h 48"/>
                <a:gd name="T12" fmla="*/ 0 w 177"/>
                <a:gd name="T13" fmla="*/ 0 h 48"/>
                <a:gd name="T14" fmla="*/ 0 w 177"/>
                <a:gd name="T15" fmla="*/ 2 h 48"/>
                <a:gd name="T16" fmla="*/ 170 w 177"/>
                <a:gd name="T17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48">
                  <a:moveTo>
                    <a:pt x="170" y="2"/>
                  </a:moveTo>
                  <a:cubicBezTo>
                    <a:pt x="173" y="2"/>
                    <a:pt x="175" y="3"/>
                    <a:pt x="175" y="6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7" y="6"/>
                    <a:pt x="177" y="6"/>
                    <a:pt x="177" y="6"/>
                  </a:cubicBezTo>
                  <a:cubicBezTo>
                    <a:pt x="177" y="2"/>
                    <a:pt x="174" y="0"/>
                    <a:pt x="17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lnTo>
                    <a:pt x="170" y="2"/>
                  </a:lnTo>
                  <a:close/>
                </a:path>
              </a:pathLst>
            </a:cu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lvl1pPr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1pPr>
              <a:lvl2pPr indent="228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2pPr>
              <a:lvl3pPr indent="457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3pPr>
              <a:lvl4pPr indent="685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4pPr>
              <a:lvl5pPr indent="9144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5pPr>
              <a:lvl6pPr indent="11430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6pPr>
              <a:lvl7pPr indent="1371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7pPr>
              <a:lvl8pPr indent="1600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8pPr>
              <a:lvl9pPr indent="1828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endParaRPr lang="th-TH" sz="3750">
                <a:highlight>
                  <a:srgbClr val="FF0000"/>
                </a:highlight>
              </a:endParaRPr>
            </a:p>
          </p:txBody>
        </p:sp>
      </p:grpSp>
      <p:sp>
        <p:nvSpPr>
          <p:cNvPr id="53" name="Freeform 26">
            <a:extLst>
              <a:ext uri="{FF2B5EF4-FFF2-40B4-BE49-F238E27FC236}">
                <a16:creationId xmlns:a16="http://schemas.microsoft.com/office/drawing/2014/main" id="{30EB6A75-40B4-4ECA-B6E9-B0D7970AFF1F}"/>
              </a:ext>
            </a:extLst>
          </p:cNvPr>
          <p:cNvSpPr>
            <a:spLocks noEditPoints="1"/>
          </p:cNvSpPr>
          <p:nvPr/>
        </p:nvSpPr>
        <p:spPr bwMode="auto">
          <a:xfrm>
            <a:off x="10144821" y="2973378"/>
            <a:ext cx="324129" cy="301126"/>
          </a:xfrm>
          <a:custGeom>
            <a:avLst/>
            <a:gdLst>
              <a:gd name="T0" fmla="*/ 3 w 14"/>
              <a:gd name="T1" fmla="*/ 6 h 13"/>
              <a:gd name="T2" fmla="*/ 3 w 14"/>
              <a:gd name="T3" fmla="*/ 6 h 13"/>
              <a:gd name="T4" fmla="*/ 2 w 14"/>
              <a:gd name="T5" fmla="*/ 6 h 13"/>
              <a:gd name="T6" fmla="*/ 0 w 14"/>
              <a:gd name="T7" fmla="*/ 5 h 13"/>
              <a:gd name="T8" fmla="*/ 0 w 14"/>
              <a:gd name="T9" fmla="*/ 3 h 13"/>
              <a:gd name="T10" fmla="*/ 0 w 14"/>
              <a:gd name="T11" fmla="*/ 1 h 13"/>
              <a:gd name="T12" fmla="*/ 3 w 14"/>
              <a:gd name="T13" fmla="*/ 0 h 13"/>
              <a:gd name="T14" fmla="*/ 5 w 14"/>
              <a:gd name="T15" fmla="*/ 1 h 13"/>
              <a:gd name="T16" fmla="*/ 6 w 14"/>
              <a:gd name="T17" fmla="*/ 4 h 13"/>
              <a:gd name="T18" fmla="*/ 3 w 14"/>
              <a:gd name="T19" fmla="*/ 11 h 13"/>
              <a:gd name="T20" fmla="*/ 2 w 14"/>
              <a:gd name="T21" fmla="*/ 13 h 13"/>
              <a:gd name="T22" fmla="*/ 1 w 14"/>
              <a:gd name="T23" fmla="*/ 12 h 13"/>
              <a:gd name="T24" fmla="*/ 1 w 14"/>
              <a:gd name="T25" fmla="*/ 11 h 13"/>
              <a:gd name="T26" fmla="*/ 3 w 14"/>
              <a:gd name="T27" fmla="*/ 8 h 13"/>
              <a:gd name="T28" fmla="*/ 3 w 14"/>
              <a:gd name="T29" fmla="*/ 6 h 13"/>
              <a:gd name="T30" fmla="*/ 11 w 14"/>
              <a:gd name="T31" fmla="*/ 6 h 13"/>
              <a:gd name="T32" fmla="*/ 10 w 14"/>
              <a:gd name="T33" fmla="*/ 6 h 13"/>
              <a:gd name="T34" fmla="*/ 10 w 14"/>
              <a:gd name="T35" fmla="*/ 6 h 13"/>
              <a:gd name="T36" fmla="*/ 8 w 14"/>
              <a:gd name="T37" fmla="*/ 5 h 13"/>
              <a:gd name="T38" fmla="*/ 7 w 14"/>
              <a:gd name="T39" fmla="*/ 3 h 13"/>
              <a:gd name="T40" fmla="*/ 8 w 14"/>
              <a:gd name="T41" fmla="*/ 1 h 13"/>
              <a:gd name="T42" fmla="*/ 10 w 14"/>
              <a:gd name="T43" fmla="*/ 0 h 13"/>
              <a:gd name="T44" fmla="*/ 13 w 14"/>
              <a:gd name="T45" fmla="*/ 1 h 13"/>
              <a:gd name="T46" fmla="*/ 14 w 14"/>
              <a:gd name="T47" fmla="*/ 4 h 13"/>
              <a:gd name="T48" fmla="*/ 11 w 14"/>
              <a:gd name="T49" fmla="*/ 11 h 13"/>
              <a:gd name="T50" fmla="*/ 9 w 14"/>
              <a:gd name="T51" fmla="*/ 13 h 13"/>
              <a:gd name="T52" fmla="*/ 9 w 14"/>
              <a:gd name="T53" fmla="*/ 12 h 13"/>
              <a:gd name="T54" fmla="*/ 9 w 14"/>
              <a:gd name="T55" fmla="*/ 11 h 13"/>
              <a:gd name="T56" fmla="*/ 11 w 14"/>
              <a:gd name="T57" fmla="*/ 8 h 13"/>
              <a:gd name="T58" fmla="*/ 11 w 14"/>
              <a:gd name="T59" fmla="*/ 6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" h="13">
                <a:moveTo>
                  <a:pt x="3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2" y="6"/>
                  <a:pt x="2" y="6"/>
                </a:cubicBezTo>
                <a:cubicBezTo>
                  <a:pt x="1" y="6"/>
                  <a:pt x="1" y="5"/>
                  <a:pt x="0" y="5"/>
                </a:cubicBezTo>
                <a:cubicBezTo>
                  <a:pt x="0" y="4"/>
                  <a:pt x="0" y="4"/>
                  <a:pt x="0" y="3"/>
                </a:cubicBezTo>
                <a:cubicBezTo>
                  <a:pt x="0" y="2"/>
                  <a:pt x="0" y="2"/>
                  <a:pt x="0" y="1"/>
                </a:cubicBezTo>
                <a:cubicBezTo>
                  <a:pt x="1" y="0"/>
                  <a:pt x="2" y="0"/>
                  <a:pt x="3" y="0"/>
                </a:cubicBezTo>
                <a:cubicBezTo>
                  <a:pt x="4" y="0"/>
                  <a:pt x="4" y="1"/>
                  <a:pt x="5" y="1"/>
                </a:cubicBezTo>
                <a:cubicBezTo>
                  <a:pt x="6" y="2"/>
                  <a:pt x="6" y="3"/>
                  <a:pt x="6" y="4"/>
                </a:cubicBezTo>
                <a:cubicBezTo>
                  <a:pt x="6" y="7"/>
                  <a:pt x="5" y="9"/>
                  <a:pt x="3" y="11"/>
                </a:cubicBezTo>
                <a:cubicBezTo>
                  <a:pt x="3" y="12"/>
                  <a:pt x="2" y="13"/>
                  <a:pt x="2" y="13"/>
                </a:cubicBezTo>
                <a:cubicBezTo>
                  <a:pt x="1" y="13"/>
                  <a:pt x="1" y="12"/>
                  <a:pt x="1" y="12"/>
                </a:cubicBezTo>
                <a:cubicBezTo>
                  <a:pt x="1" y="12"/>
                  <a:pt x="1" y="11"/>
                  <a:pt x="1" y="11"/>
                </a:cubicBezTo>
                <a:cubicBezTo>
                  <a:pt x="2" y="10"/>
                  <a:pt x="2" y="9"/>
                  <a:pt x="3" y="8"/>
                </a:cubicBezTo>
                <a:cubicBezTo>
                  <a:pt x="3" y="7"/>
                  <a:pt x="3" y="7"/>
                  <a:pt x="3" y="6"/>
                </a:cubicBezTo>
                <a:close/>
                <a:moveTo>
                  <a:pt x="11" y="6"/>
                </a:moveTo>
                <a:cubicBezTo>
                  <a:pt x="11" y="6"/>
                  <a:pt x="11" y="6"/>
                  <a:pt x="10" y="6"/>
                </a:cubicBezTo>
                <a:cubicBezTo>
                  <a:pt x="10" y="6"/>
                  <a:pt x="10" y="6"/>
                  <a:pt x="10" y="6"/>
                </a:cubicBezTo>
                <a:cubicBezTo>
                  <a:pt x="9" y="6"/>
                  <a:pt x="8" y="5"/>
                  <a:pt x="8" y="5"/>
                </a:cubicBezTo>
                <a:cubicBezTo>
                  <a:pt x="8" y="4"/>
                  <a:pt x="7" y="4"/>
                  <a:pt x="7" y="3"/>
                </a:cubicBezTo>
                <a:cubicBezTo>
                  <a:pt x="7" y="2"/>
                  <a:pt x="8" y="2"/>
                  <a:pt x="8" y="1"/>
                </a:cubicBezTo>
                <a:cubicBezTo>
                  <a:pt x="9" y="0"/>
                  <a:pt x="9" y="0"/>
                  <a:pt x="10" y="0"/>
                </a:cubicBezTo>
                <a:cubicBezTo>
                  <a:pt x="11" y="0"/>
                  <a:pt x="12" y="1"/>
                  <a:pt x="13" y="1"/>
                </a:cubicBezTo>
                <a:cubicBezTo>
                  <a:pt x="13" y="2"/>
                  <a:pt x="14" y="3"/>
                  <a:pt x="14" y="4"/>
                </a:cubicBezTo>
                <a:cubicBezTo>
                  <a:pt x="14" y="7"/>
                  <a:pt x="13" y="9"/>
                  <a:pt x="11" y="11"/>
                </a:cubicBezTo>
                <a:cubicBezTo>
                  <a:pt x="10" y="12"/>
                  <a:pt x="10" y="13"/>
                  <a:pt x="9" y="13"/>
                </a:cubicBezTo>
                <a:cubicBezTo>
                  <a:pt x="9" y="13"/>
                  <a:pt x="9" y="12"/>
                  <a:pt x="9" y="12"/>
                </a:cubicBezTo>
                <a:cubicBezTo>
                  <a:pt x="9" y="12"/>
                  <a:pt x="9" y="11"/>
                  <a:pt x="9" y="11"/>
                </a:cubicBezTo>
                <a:cubicBezTo>
                  <a:pt x="10" y="10"/>
                  <a:pt x="10" y="9"/>
                  <a:pt x="11" y="8"/>
                </a:cubicBezTo>
                <a:cubicBezTo>
                  <a:pt x="11" y="7"/>
                  <a:pt x="11" y="7"/>
                  <a:pt x="11" y="6"/>
                </a:cubicBezTo>
                <a:close/>
              </a:path>
            </a:pathLst>
          </a:cu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1pPr>
            <a:lvl2pPr indent="228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2pPr>
            <a:lvl3pPr indent="457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3pPr>
            <a:lvl4pPr indent="685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4pPr>
            <a:lvl5pPr indent="9144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5pPr>
            <a:lvl6pPr indent="11430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6pPr>
            <a:lvl7pPr indent="1371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7pPr>
            <a:lvl8pPr indent="1600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8pPr>
            <a:lvl9pPr indent="1828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th-TH" sz="3750"/>
          </a:p>
        </p:txBody>
      </p:sp>
      <p:sp>
        <p:nvSpPr>
          <p:cNvPr id="54" name="Freeform 27">
            <a:extLst>
              <a:ext uri="{FF2B5EF4-FFF2-40B4-BE49-F238E27FC236}">
                <a16:creationId xmlns:a16="http://schemas.microsoft.com/office/drawing/2014/main" id="{561258F0-AA7A-448B-B391-C98ABF05EF3D}"/>
              </a:ext>
            </a:extLst>
          </p:cNvPr>
          <p:cNvSpPr>
            <a:spLocks noEditPoints="1"/>
          </p:cNvSpPr>
          <p:nvPr/>
        </p:nvSpPr>
        <p:spPr bwMode="auto">
          <a:xfrm>
            <a:off x="5943699" y="1741690"/>
            <a:ext cx="324129" cy="303218"/>
          </a:xfrm>
          <a:custGeom>
            <a:avLst/>
            <a:gdLst>
              <a:gd name="T0" fmla="*/ 10 w 14"/>
              <a:gd name="T1" fmla="*/ 7 h 13"/>
              <a:gd name="T2" fmla="*/ 11 w 14"/>
              <a:gd name="T3" fmla="*/ 7 h 13"/>
              <a:gd name="T4" fmla="*/ 12 w 14"/>
              <a:gd name="T5" fmla="*/ 7 h 13"/>
              <a:gd name="T6" fmla="*/ 13 w 14"/>
              <a:gd name="T7" fmla="*/ 8 h 13"/>
              <a:gd name="T8" fmla="*/ 14 w 14"/>
              <a:gd name="T9" fmla="*/ 10 h 13"/>
              <a:gd name="T10" fmla="*/ 13 w 14"/>
              <a:gd name="T11" fmla="*/ 12 h 13"/>
              <a:gd name="T12" fmla="*/ 11 w 14"/>
              <a:gd name="T13" fmla="*/ 13 h 13"/>
              <a:gd name="T14" fmla="*/ 9 w 14"/>
              <a:gd name="T15" fmla="*/ 12 h 13"/>
              <a:gd name="T16" fmla="*/ 8 w 14"/>
              <a:gd name="T17" fmla="*/ 8 h 13"/>
              <a:gd name="T18" fmla="*/ 10 w 14"/>
              <a:gd name="T19" fmla="*/ 2 h 13"/>
              <a:gd name="T20" fmla="*/ 12 w 14"/>
              <a:gd name="T21" fmla="*/ 0 h 13"/>
              <a:gd name="T22" fmla="*/ 13 w 14"/>
              <a:gd name="T23" fmla="*/ 1 h 13"/>
              <a:gd name="T24" fmla="*/ 12 w 14"/>
              <a:gd name="T25" fmla="*/ 2 h 13"/>
              <a:gd name="T26" fmla="*/ 11 w 14"/>
              <a:gd name="T27" fmla="*/ 4 h 13"/>
              <a:gd name="T28" fmla="*/ 10 w 14"/>
              <a:gd name="T29" fmla="*/ 7 h 13"/>
              <a:gd name="T30" fmla="*/ 2 w 14"/>
              <a:gd name="T31" fmla="*/ 7 h 13"/>
              <a:gd name="T32" fmla="*/ 3 w 14"/>
              <a:gd name="T33" fmla="*/ 7 h 13"/>
              <a:gd name="T34" fmla="*/ 4 w 14"/>
              <a:gd name="T35" fmla="*/ 7 h 13"/>
              <a:gd name="T36" fmla="*/ 6 w 14"/>
              <a:gd name="T37" fmla="*/ 8 h 13"/>
              <a:gd name="T38" fmla="*/ 6 w 14"/>
              <a:gd name="T39" fmla="*/ 10 h 13"/>
              <a:gd name="T40" fmla="*/ 5 w 14"/>
              <a:gd name="T41" fmla="*/ 12 h 13"/>
              <a:gd name="T42" fmla="*/ 3 w 14"/>
              <a:gd name="T43" fmla="*/ 13 h 13"/>
              <a:gd name="T44" fmla="*/ 1 w 14"/>
              <a:gd name="T45" fmla="*/ 12 h 13"/>
              <a:gd name="T46" fmla="*/ 0 w 14"/>
              <a:gd name="T47" fmla="*/ 8 h 13"/>
              <a:gd name="T48" fmla="*/ 3 w 14"/>
              <a:gd name="T49" fmla="*/ 2 h 13"/>
              <a:gd name="T50" fmla="*/ 4 w 14"/>
              <a:gd name="T51" fmla="*/ 0 h 13"/>
              <a:gd name="T52" fmla="*/ 5 w 14"/>
              <a:gd name="T53" fmla="*/ 1 h 13"/>
              <a:gd name="T54" fmla="*/ 5 w 14"/>
              <a:gd name="T55" fmla="*/ 2 h 13"/>
              <a:gd name="T56" fmla="*/ 3 w 14"/>
              <a:gd name="T57" fmla="*/ 4 h 13"/>
              <a:gd name="T58" fmla="*/ 2 w 14"/>
              <a:gd name="T59" fmla="*/ 7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" h="13">
                <a:moveTo>
                  <a:pt x="10" y="7"/>
                </a:moveTo>
                <a:cubicBezTo>
                  <a:pt x="10" y="7"/>
                  <a:pt x="10" y="7"/>
                  <a:pt x="11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3" y="8"/>
                  <a:pt x="13" y="8"/>
                </a:cubicBezTo>
                <a:cubicBezTo>
                  <a:pt x="14" y="9"/>
                  <a:pt x="14" y="9"/>
                  <a:pt x="14" y="10"/>
                </a:cubicBezTo>
                <a:cubicBezTo>
                  <a:pt x="14" y="11"/>
                  <a:pt x="14" y="11"/>
                  <a:pt x="13" y="12"/>
                </a:cubicBezTo>
                <a:cubicBezTo>
                  <a:pt x="13" y="12"/>
                  <a:pt x="12" y="13"/>
                  <a:pt x="11" y="13"/>
                </a:cubicBezTo>
                <a:cubicBezTo>
                  <a:pt x="10" y="13"/>
                  <a:pt x="9" y="12"/>
                  <a:pt x="9" y="12"/>
                </a:cubicBezTo>
                <a:cubicBezTo>
                  <a:pt x="8" y="11"/>
                  <a:pt x="8" y="10"/>
                  <a:pt x="8" y="8"/>
                </a:cubicBezTo>
                <a:cubicBezTo>
                  <a:pt x="8" y="6"/>
                  <a:pt x="9" y="4"/>
                  <a:pt x="10" y="2"/>
                </a:cubicBezTo>
                <a:cubicBezTo>
                  <a:pt x="11" y="1"/>
                  <a:pt x="12" y="0"/>
                  <a:pt x="12" y="0"/>
                </a:cubicBezTo>
                <a:cubicBezTo>
                  <a:pt x="13" y="0"/>
                  <a:pt x="13" y="0"/>
                  <a:pt x="13" y="1"/>
                </a:cubicBezTo>
                <a:cubicBezTo>
                  <a:pt x="13" y="1"/>
                  <a:pt x="13" y="2"/>
                  <a:pt x="12" y="2"/>
                </a:cubicBezTo>
                <a:cubicBezTo>
                  <a:pt x="12" y="3"/>
                  <a:pt x="11" y="4"/>
                  <a:pt x="11" y="4"/>
                </a:cubicBezTo>
                <a:cubicBezTo>
                  <a:pt x="10" y="5"/>
                  <a:pt x="10" y="6"/>
                  <a:pt x="10" y="7"/>
                </a:cubicBezTo>
                <a:close/>
                <a:moveTo>
                  <a:pt x="2" y="7"/>
                </a:moveTo>
                <a:cubicBezTo>
                  <a:pt x="2" y="7"/>
                  <a:pt x="3" y="7"/>
                  <a:pt x="3" y="7"/>
                </a:cubicBezTo>
                <a:cubicBezTo>
                  <a:pt x="4" y="7"/>
                  <a:pt x="4" y="7"/>
                  <a:pt x="4" y="7"/>
                </a:cubicBezTo>
                <a:cubicBezTo>
                  <a:pt x="5" y="7"/>
                  <a:pt x="5" y="8"/>
                  <a:pt x="6" y="8"/>
                </a:cubicBezTo>
                <a:cubicBezTo>
                  <a:pt x="6" y="9"/>
                  <a:pt x="6" y="9"/>
                  <a:pt x="6" y="10"/>
                </a:cubicBezTo>
                <a:cubicBezTo>
                  <a:pt x="6" y="11"/>
                  <a:pt x="6" y="11"/>
                  <a:pt x="5" y="12"/>
                </a:cubicBezTo>
                <a:cubicBezTo>
                  <a:pt x="5" y="12"/>
                  <a:pt x="4" y="13"/>
                  <a:pt x="3" y="13"/>
                </a:cubicBezTo>
                <a:cubicBezTo>
                  <a:pt x="2" y="13"/>
                  <a:pt x="2" y="12"/>
                  <a:pt x="1" y="12"/>
                </a:cubicBezTo>
                <a:cubicBezTo>
                  <a:pt x="0" y="11"/>
                  <a:pt x="0" y="10"/>
                  <a:pt x="0" y="8"/>
                </a:cubicBezTo>
                <a:cubicBezTo>
                  <a:pt x="0" y="6"/>
                  <a:pt x="1" y="4"/>
                  <a:pt x="3" y="2"/>
                </a:cubicBezTo>
                <a:cubicBezTo>
                  <a:pt x="3" y="1"/>
                  <a:pt x="4" y="0"/>
                  <a:pt x="4" y="0"/>
                </a:cubicBezTo>
                <a:cubicBezTo>
                  <a:pt x="5" y="0"/>
                  <a:pt x="5" y="0"/>
                  <a:pt x="5" y="1"/>
                </a:cubicBezTo>
                <a:cubicBezTo>
                  <a:pt x="5" y="1"/>
                  <a:pt x="5" y="2"/>
                  <a:pt x="5" y="2"/>
                </a:cubicBezTo>
                <a:cubicBezTo>
                  <a:pt x="4" y="3"/>
                  <a:pt x="4" y="4"/>
                  <a:pt x="3" y="4"/>
                </a:cubicBezTo>
                <a:cubicBezTo>
                  <a:pt x="3" y="5"/>
                  <a:pt x="2" y="6"/>
                  <a:pt x="2" y="7"/>
                </a:cubicBezTo>
                <a:close/>
              </a:path>
            </a:pathLst>
          </a:cu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1pPr>
            <a:lvl2pPr indent="228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2pPr>
            <a:lvl3pPr indent="457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3pPr>
            <a:lvl4pPr indent="685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4pPr>
            <a:lvl5pPr indent="9144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5pPr>
            <a:lvl6pPr indent="11430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6pPr>
            <a:lvl7pPr indent="1371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7pPr>
            <a:lvl8pPr indent="1600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8pPr>
            <a:lvl9pPr indent="1828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th-TH" sz="3750"/>
          </a:p>
        </p:txBody>
      </p:sp>
      <p:grpSp>
        <p:nvGrpSpPr>
          <p:cNvPr id="55" name="Group 42">
            <a:extLst>
              <a:ext uri="{FF2B5EF4-FFF2-40B4-BE49-F238E27FC236}">
                <a16:creationId xmlns:a16="http://schemas.microsoft.com/office/drawing/2014/main" id="{3E7036F8-61E9-4F95-A6F9-ADECA89288D1}"/>
              </a:ext>
            </a:extLst>
          </p:cNvPr>
          <p:cNvGrpSpPr/>
          <p:nvPr/>
        </p:nvGrpSpPr>
        <p:grpSpPr>
          <a:xfrm>
            <a:off x="5990445" y="3604123"/>
            <a:ext cx="4525251" cy="1507721"/>
            <a:chOff x="5086785" y="3730490"/>
            <a:chExt cx="6033668" cy="2010294"/>
          </a:xfrm>
          <a:solidFill>
            <a:schemeClr val="accent5">
              <a:lumMod val="75000"/>
            </a:schemeClr>
          </a:solidFill>
        </p:grpSpPr>
        <p:sp>
          <p:nvSpPr>
            <p:cNvPr id="56" name="Freeform 24">
              <a:extLst>
                <a:ext uri="{FF2B5EF4-FFF2-40B4-BE49-F238E27FC236}">
                  <a16:creationId xmlns:a16="http://schemas.microsoft.com/office/drawing/2014/main" id="{F03F3A7F-0D70-4F61-9804-026335604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6785" y="4193332"/>
              <a:ext cx="5445357" cy="1547452"/>
            </a:xfrm>
            <a:custGeom>
              <a:avLst/>
              <a:gdLst>
                <a:gd name="T0" fmla="*/ 6 w 176"/>
                <a:gd name="T1" fmla="*/ 46 h 50"/>
                <a:gd name="T2" fmla="*/ 2 w 176"/>
                <a:gd name="T3" fmla="*/ 43 h 50"/>
                <a:gd name="T4" fmla="*/ 2 w 176"/>
                <a:gd name="T5" fmla="*/ 0 h 50"/>
                <a:gd name="T6" fmla="*/ 0 w 176"/>
                <a:gd name="T7" fmla="*/ 0 h 50"/>
                <a:gd name="T8" fmla="*/ 0 w 176"/>
                <a:gd name="T9" fmla="*/ 43 h 50"/>
                <a:gd name="T10" fmla="*/ 6 w 176"/>
                <a:gd name="T11" fmla="*/ 50 h 50"/>
                <a:gd name="T12" fmla="*/ 176 w 176"/>
                <a:gd name="T13" fmla="*/ 50 h 50"/>
                <a:gd name="T14" fmla="*/ 176 w 176"/>
                <a:gd name="T15" fmla="*/ 46 h 50"/>
                <a:gd name="T16" fmla="*/ 6 w 176"/>
                <a:gd name="T17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50">
                  <a:moveTo>
                    <a:pt x="6" y="46"/>
                  </a:moveTo>
                  <a:cubicBezTo>
                    <a:pt x="4" y="46"/>
                    <a:pt x="2" y="46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7"/>
                    <a:pt x="3" y="50"/>
                    <a:pt x="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6"/>
                    <a:pt x="176" y="46"/>
                    <a:pt x="176" y="46"/>
                  </a:cubicBezTo>
                  <a:lnTo>
                    <a:pt x="6" y="46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lvl1pPr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1pPr>
              <a:lvl2pPr indent="228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2pPr>
              <a:lvl3pPr indent="457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3pPr>
              <a:lvl4pPr indent="685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4pPr>
              <a:lvl5pPr indent="9144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5pPr>
              <a:lvl6pPr indent="11430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6pPr>
              <a:lvl7pPr indent="1371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7pPr>
              <a:lvl8pPr indent="1600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8pPr>
              <a:lvl9pPr indent="1828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endParaRPr lang="th-TH" sz="3750"/>
            </a:p>
          </p:txBody>
        </p:sp>
        <p:sp>
          <p:nvSpPr>
            <p:cNvPr id="57" name="Freeform 25">
              <a:extLst>
                <a:ext uri="{FF2B5EF4-FFF2-40B4-BE49-F238E27FC236}">
                  <a16:creationId xmlns:a16="http://schemas.microsoft.com/office/drawing/2014/main" id="{F66EAF2D-03C1-455B-B5A9-09FBADB764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1638" y="3730490"/>
              <a:ext cx="5478815" cy="1483323"/>
            </a:xfrm>
            <a:custGeom>
              <a:avLst/>
              <a:gdLst>
                <a:gd name="T0" fmla="*/ 170 w 177"/>
                <a:gd name="T1" fmla="*/ 2 h 48"/>
                <a:gd name="T2" fmla="*/ 175 w 177"/>
                <a:gd name="T3" fmla="*/ 6 h 48"/>
                <a:gd name="T4" fmla="*/ 175 w 177"/>
                <a:gd name="T5" fmla="*/ 48 h 48"/>
                <a:gd name="T6" fmla="*/ 177 w 177"/>
                <a:gd name="T7" fmla="*/ 48 h 48"/>
                <a:gd name="T8" fmla="*/ 177 w 177"/>
                <a:gd name="T9" fmla="*/ 6 h 48"/>
                <a:gd name="T10" fmla="*/ 170 w 177"/>
                <a:gd name="T11" fmla="*/ 0 h 48"/>
                <a:gd name="T12" fmla="*/ 0 w 177"/>
                <a:gd name="T13" fmla="*/ 0 h 48"/>
                <a:gd name="T14" fmla="*/ 0 w 177"/>
                <a:gd name="T15" fmla="*/ 2 h 48"/>
                <a:gd name="T16" fmla="*/ 170 w 177"/>
                <a:gd name="T17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48">
                  <a:moveTo>
                    <a:pt x="170" y="2"/>
                  </a:moveTo>
                  <a:cubicBezTo>
                    <a:pt x="173" y="2"/>
                    <a:pt x="175" y="3"/>
                    <a:pt x="175" y="6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7" y="6"/>
                    <a:pt x="177" y="6"/>
                    <a:pt x="177" y="6"/>
                  </a:cubicBezTo>
                  <a:cubicBezTo>
                    <a:pt x="177" y="2"/>
                    <a:pt x="174" y="0"/>
                    <a:pt x="17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lnTo>
                    <a:pt x="170" y="2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lvl1pPr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1pPr>
              <a:lvl2pPr indent="228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2pPr>
              <a:lvl3pPr indent="457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3pPr>
              <a:lvl4pPr indent="685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4pPr>
              <a:lvl5pPr indent="9144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5pPr>
              <a:lvl6pPr indent="11430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6pPr>
              <a:lvl7pPr indent="13716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7pPr>
              <a:lvl8pPr indent="16002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8pPr>
              <a:lvl9pPr indent="1828800" algn="ctr" defTabSz="825500">
                <a:defRPr sz="5000"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endParaRPr lang="th-TH" sz="3750"/>
            </a:p>
          </p:txBody>
        </p:sp>
      </p:grpSp>
      <p:sp>
        <p:nvSpPr>
          <p:cNvPr id="58" name="Freeform 26">
            <a:extLst>
              <a:ext uri="{FF2B5EF4-FFF2-40B4-BE49-F238E27FC236}">
                <a16:creationId xmlns:a16="http://schemas.microsoft.com/office/drawing/2014/main" id="{2AD3AD3E-A033-480B-B47F-E96B65BE1FD3}"/>
              </a:ext>
            </a:extLst>
          </p:cNvPr>
          <p:cNvSpPr>
            <a:spLocks noEditPoints="1"/>
          </p:cNvSpPr>
          <p:nvPr/>
        </p:nvSpPr>
        <p:spPr bwMode="auto">
          <a:xfrm>
            <a:off x="10191567" y="4810719"/>
            <a:ext cx="324129" cy="301126"/>
          </a:xfrm>
          <a:custGeom>
            <a:avLst/>
            <a:gdLst>
              <a:gd name="T0" fmla="*/ 3 w 14"/>
              <a:gd name="T1" fmla="*/ 6 h 13"/>
              <a:gd name="T2" fmla="*/ 3 w 14"/>
              <a:gd name="T3" fmla="*/ 6 h 13"/>
              <a:gd name="T4" fmla="*/ 2 w 14"/>
              <a:gd name="T5" fmla="*/ 6 h 13"/>
              <a:gd name="T6" fmla="*/ 0 w 14"/>
              <a:gd name="T7" fmla="*/ 5 h 13"/>
              <a:gd name="T8" fmla="*/ 0 w 14"/>
              <a:gd name="T9" fmla="*/ 3 h 13"/>
              <a:gd name="T10" fmla="*/ 0 w 14"/>
              <a:gd name="T11" fmla="*/ 1 h 13"/>
              <a:gd name="T12" fmla="*/ 3 w 14"/>
              <a:gd name="T13" fmla="*/ 0 h 13"/>
              <a:gd name="T14" fmla="*/ 5 w 14"/>
              <a:gd name="T15" fmla="*/ 1 h 13"/>
              <a:gd name="T16" fmla="*/ 6 w 14"/>
              <a:gd name="T17" fmla="*/ 4 h 13"/>
              <a:gd name="T18" fmla="*/ 3 w 14"/>
              <a:gd name="T19" fmla="*/ 11 h 13"/>
              <a:gd name="T20" fmla="*/ 2 w 14"/>
              <a:gd name="T21" fmla="*/ 13 h 13"/>
              <a:gd name="T22" fmla="*/ 1 w 14"/>
              <a:gd name="T23" fmla="*/ 12 h 13"/>
              <a:gd name="T24" fmla="*/ 1 w 14"/>
              <a:gd name="T25" fmla="*/ 11 h 13"/>
              <a:gd name="T26" fmla="*/ 3 w 14"/>
              <a:gd name="T27" fmla="*/ 8 h 13"/>
              <a:gd name="T28" fmla="*/ 3 w 14"/>
              <a:gd name="T29" fmla="*/ 6 h 13"/>
              <a:gd name="T30" fmla="*/ 11 w 14"/>
              <a:gd name="T31" fmla="*/ 6 h 13"/>
              <a:gd name="T32" fmla="*/ 10 w 14"/>
              <a:gd name="T33" fmla="*/ 6 h 13"/>
              <a:gd name="T34" fmla="*/ 10 w 14"/>
              <a:gd name="T35" fmla="*/ 6 h 13"/>
              <a:gd name="T36" fmla="*/ 8 w 14"/>
              <a:gd name="T37" fmla="*/ 5 h 13"/>
              <a:gd name="T38" fmla="*/ 7 w 14"/>
              <a:gd name="T39" fmla="*/ 3 h 13"/>
              <a:gd name="T40" fmla="*/ 8 w 14"/>
              <a:gd name="T41" fmla="*/ 1 h 13"/>
              <a:gd name="T42" fmla="*/ 10 w 14"/>
              <a:gd name="T43" fmla="*/ 0 h 13"/>
              <a:gd name="T44" fmla="*/ 13 w 14"/>
              <a:gd name="T45" fmla="*/ 1 h 13"/>
              <a:gd name="T46" fmla="*/ 14 w 14"/>
              <a:gd name="T47" fmla="*/ 4 h 13"/>
              <a:gd name="T48" fmla="*/ 11 w 14"/>
              <a:gd name="T49" fmla="*/ 11 h 13"/>
              <a:gd name="T50" fmla="*/ 9 w 14"/>
              <a:gd name="T51" fmla="*/ 13 h 13"/>
              <a:gd name="T52" fmla="*/ 9 w 14"/>
              <a:gd name="T53" fmla="*/ 12 h 13"/>
              <a:gd name="T54" fmla="*/ 9 w 14"/>
              <a:gd name="T55" fmla="*/ 11 h 13"/>
              <a:gd name="T56" fmla="*/ 11 w 14"/>
              <a:gd name="T57" fmla="*/ 8 h 13"/>
              <a:gd name="T58" fmla="*/ 11 w 14"/>
              <a:gd name="T59" fmla="*/ 6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" h="13">
                <a:moveTo>
                  <a:pt x="3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2" y="6"/>
                  <a:pt x="2" y="6"/>
                </a:cubicBezTo>
                <a:cubicBezTo>
                  <a:pt x="1" y="6"/>
                  <a:pt x="1" y="5"/>
                  <a:pt x="0" y="5"/>
                </a:cubicBezTo>
                <a:cubicBezTo>
                  <a:pt x="0" y="4"/>
                  <a:pt x="0" y="4"/>
                  <a:pt x="0" y="3"/>
                </a:cubicBezTo>
                <a:cubicBezTo>
                  <a:pt x="0" y="2"/>
                  <a:pt x="0" y="2"/>
                  <a:pt x="0" y="1"/>
                </a:cubicBezTo>
                <a:cubicBezTo>
                  <a:pt x="1" y="0"/>
                  <a:pt x="2" y="0"/>
                  <a:pt x="3" y="0"/>
                </a:cubicBezTo>
                <a:cubicBezTo>
                  <a:pt x="4" y="0"/>
                  <a:pt x="4" y="1"/>
                  <a:pt x="5" y="1"/>
                </a:cubicBezTo>
                <a:cubicBezTo>
                  <a:pt x="6" y="2"/>
                  <a:pt x="6" y="3"/>
                  <a:pt x="6" y="4"/>
                </a:cubicBezTo>
                <a:cubicBezTo>
                  <a:pt x="6" y="7"/>
                  <a:pt x="5" y="9"/>
                  <a:pt x="3" y="11"/>
                </a:cubicBezTo>
                <a:cubicBezTo>
                  <a:pt x="3" y="12"/>
                  <a:pt x="2" y="13"/>
                  <a:pt x="2" y="13"/>
                </a:cubicBezTo>
                <a:cubicBezTo>
                  <a:pt x="1" y="13"/>
                  <a:pt x="1" y="12"/>
                  <a:pt x="1" y="12"/>
                </a:cubicBezTo>
                <a:cubicBezTo>
                  <a:pt x="1" y="12"/>
                  <a:pt x="1" y="11"/>
                  <a:pt x="1" y="11"/>
                </a:cubicBezTo>
                <a:cubicBezTo>
                  <a:pt x="2" y="10"/>
                  <a:pt x="2" y="9"/>
                  <a:pt x="3" y="8"/>
                </a:cubicBezTo>
                <a:cubicBezTo>
                  <a:pt x="3" y="7"/>
                  <a:pt x="3" y="7"/>
                  <a:pt x="3" y="6"/>
                </a:cubicBezTo>
                <a:close/>
                <a:moveTo>
                  <a:pt x="11" y="6"/>
                </a:moveTo>
                <a:cubicBezTo>
                  <a:pt x="11" y="6"/>
                  <a:pt x="11" y="6"/>
                  <a:pt x="10" y="6"/>
                </a:cubicBezTo>
                <a:cubicBezTo>
                  <a:pt x="10" y="6"/>
                  <a:pt x="10" y="6"/>
                  <a:pt x="10" y="6"/>
                </a:cubicBezTo>
                <a:cubicBezTo>
                  <a:pt x="9" y="6"/>
                  <a:pt x="8" y="5"/>
                  <a:pt x="8" y="5"/>
                </a:cubicBezTo>
                <a:cubicBezTo>
                  <a:pt x="8" y="4"/>
                  <a:pt x="7" y="4"/>
                  <a:pt x="7" y="3"/>
                </a:cubicBezTo>
                <a:cubicBezTo>
                  <a:pt x="7" y="2"/>
                  <a:pt x="8" y="2"/>
                  <a:pt x="8" y="1"/>
                </a:cubicBezTo>
                <a:cubicBezTo>
                  <a:pt x="9" y="0"/>
                  <a:pt x="9" y="0"/>
                  <a:pt x="10" y="0"/>
                </a:cubicBezTo>
                <a:cubicBezTo>
                  <a:pt x="11" y="0"/>
                  <a:pt x="12" y="1"/>
                  <a:pt x="13" y="1"/>
                </a:cubicBezTo>
                <a:cubicBezTo>
                  <a:pt x="13" y="2"/>
                  <a:pt x="14" y="3"/>
                  <a:pt x="14" y="4"/>
                </a:cubicBezTo>
                <a:cubicBezTo>
                  <a:pt x="14" y="7"/>
                  <a:pt x="13" y="9"/>
                  <a:pt x="11" y="11"/>
                </a:cubicBezTo>
                <a:cubicBezTo>
                  <a:pt x="10" y="12"/>
                  <a:pt x="10" y="13"/>
                  <a:pt x="9" y="13"/>
                </a:cubicBezTo>
                <a:cubicBezTo>
                  <a:pt x="9" y="13"/>
                  <a:pt x="9" y="12"/>
                  <a:pt x="9" y="12"/>
                </a:cubicBezTo>
                <a:cubicBezTo>
                  <a:pt x="9" y="12"/>
                  <a:pt x="9" y="11"/>
                  <a:pt x="9" y="11"/>
                </a:cubicBezTo>
                <a:cubicBezTo>
                  <a:pt x="10" y="10"/>
                  <a:pt x="10" y="9"/>
                  <a:pt x="11" y="8"/>
                </a:cubicBezTo>
                <a:cubicBezTo>
                  <a:pt x="11" y="7"/>
                  <a:pt x="11" y="7"/>
                  <a:pt x="11" y="6"/>
                </a:cubicBezTo>
                <a:close/>
              </a:path>
            </a:pathLst>
          </a:cu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1pPr>
            <a:lvl2pPr indent="228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2pPr>
            <a:lvl3pPr indent="457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3pPr>
            <a:lvl4pPr indent="685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4pPr>
            <a:lvl5pPr indent="9144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5pPr>
            <a:lvl6pPr indent="11430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6pPr>
            <a:lvl7pPr indent="1371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7pPr>
            <a:lvl8pPr indent="1600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8pPr>
            <a:lvl9pPr indent="1828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th-TH" sz="3750"/>
          </a:p>
        </p:txBody>
      </p:sp>
      <p:sp>
        <p:nvSpPr>
          <p:cNvPr id="59" name="Freeform 27">
            <a:extLst>
              <a:ext uri="{FF2B5EF4-FFF2-40B4-BE49-F238E27FC236}">
                <a16:creationId xmlns:a16="http://schemas.microsoft.com/office/drawing/2014/main" id="{68791E8D-89B0-4486-BDF0-760F2C143ADB}"/>
              </a:ext>
            </a:extLst>
          </p:cNvPr>
          <p:cNvSpPr>
            <a:spLocks noEditPoints="1"/>
          </p:cNvSpPr>
          <p:nvPr/>
        </p:nvSpPr>
        <p:spPr bwMode="auto">
          <a:xfrm>
            <a:off x="5990445" y="3579030"/>
            <a:ext cx="324129" cy="303218"/>
          </a:xfrm>
          <a:custGeom>
            <a:avLst/>
            <a:gdLst>
              <a:gd name="T0" fmla="*/ 10 w 14"/>
              <a:gd name="T1" fmla="*/ 7 h 13"/>
              <a:gd name="T2" fmla="*/ 11 w 14"/>
              <a:gd name="T3" fmla="*/ 7 h 13"/>
              <a:gd name="T4" fmla="*/ 12 w 14"/>
              <a:gd name="T5" fmla="*/ 7 h 13"/>
              <a:gd name="T6" fmla="*/ 13 w 14"/>
              <a:gd name="T7" fmla="*/ 8 h 13"/>
              <a:gd name="T8" fmla="*/ 14 w 14"/>
              <a:gd name="T9" fmla="*/ 10 h 13"/>
              <a:gd name="T10" fmla="*/ 13 w 14"/>
              <a:gd name="T11" fmla="*/ 12 h 13"/>
              <a:gd name="T12" fmla="*/ 11 w 14"/>
              <a:gd name="T13" fmla="*/ 13 h 13"/>
              <a:gd name="T14" fmla="*/ 9 w 14"/>
              <a:gd name="T15" fmla="*/ 12 h 13"/>
              <a:gd name="T16" fmla="*/ 8 w 14"/>
              <a:gd name="T17" fmla="*/ 8 h 13"/>
              <a:gd name="T18" fmla="*/ 10 w 14"/>
              <a:gd name="T19" fmla="*/ 2 h 13"/>
              <a:gd name="T20" fmla="*/ 12 w 14"/>
              <a:gd name="T21" fmla="*/ 0 h 13"/>
              <a:gd name="T22" fmla="*/ 13 w 14"/>
              <a:gd name="T23" fmla="*/ 1 h 13"/>
              <a:gd name="T24" fmla="*/ 12 w 14"/>
              <a:gd name="T25" fmla="*/ 2 h 13"/>
              <a:gd name="T26" fmla="*/ 11 w 14"/>
              <a:gd name="T27" fmla="*/ 4 h 13"/>
              <a:gd name="T28" fmla="*/ 10 w 14"/>
              <a:gd name="T29" fmla="*/ 7 h 13"/>
              <a:gd name="T30" fmla="*/ 2 w 14"/>
              <a:gd name="T31" fmla="*/ 7 h 13"/>
              <a:gd name="T32" fmla="*/ 3 w 14"/>
              <a:gd name="T33" fmla="*/ 7 h 13"/>
              <a:gd name="T34" fmla="*/ 4 w 14"/>
              <a:gd name="T35" fmla="*/ 7 h 13"/>
              <a:gd name="T36" fmla="*/ 6 w 14"/>
              <a:gd name="T37" fmla="*/ 8 h 13"/>
              <a:gd name="T38" fmla="*/ 6 w 14"/>
              <a:gd name="T39" fmla="*/ 10 h 13"/>
              <a:gd name="T40" fmla="*/ 5 w 14"/>
              <a:gd name="T41" fmla="*/ 12 h 13"/>
              <a:gd name="T42" fmla="*/ 3 w 14"/>
              <a:gd name="T43" fmla="*/ 13 h 13"/>
              <a:gd name="T44" fmla="*/ 1 w 14"/>
              <a:gd name="T45" fmla="*/ 12 h 13"/>
              <a:gd name="T46" fmla="*/ 0 w 14"/>
              <a:gd name="T47" fmla="*/ 8 h 13"/>
              <a:gd name="T48" fmla="*/ 3 w 14"/>
              <a:gd name="T49" fmla="*/ 2 h 13"/>
              <a:gd name="T50" fmla="*/ 4 w 14"/>
              <a:gd name="T51" fmla="*/ 0 h 13"/>
              <a:gd name="T52" fmla="*/ 5 w 14"/>
              <a:gd name="T53" fmla="*/ 1 h 13"/>
              <a:gd name="T54" fmla="*/ 5 w 14"/>
              <a:gd name="T55" fmla="*/ 2 h 13"/>
              <a:gd name="T56" fmla="*/ 3 w 14"/>
              <a:gd name="T57" fmla="*/ 4 h 13"/>
              <a:gd name="T58" fmla="*/ 2 w 14"/>
              <a:gd name="T59" fmla="*/ 7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" h="13">
                <a:moveTo>
                  <a:pt x="10" y="7"/>
                </a:moveTo>
                <a:cubicBezTo>
                  <a:pt x="10" y="7"/>
                  <a:pt x="10" y="7"/>
                  <a:pt x="11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3" y="8"/>
                  <a:pt x="13" y="8"/>
                </a:cubicBezTo>
                <a:cubicBezTo>
                  <a:pt x="14" y="9"/>
                  <a:pt x="14" y="9"/>
                  <a:pt x="14" y="10"/>
                </a:cubicBezTo>
                <a:cubicBezTo>
                  <a:pt x="14" y="11"/>
                  <a:pt x="14" y="11"/>
                  <a:pt x="13" y="12"/>
                </a:cubicBezTo>
                <a:cubicBezTo>
                  <a:pt x="13" y="12"/>
                  <a:pt x="12" y="13"/>
                  <a:pt x="11" y="13"/>
                </a:cubicBezTo>
                <a:cubicBezTo>
                  <a:pt x="10" y="13"/>
                  <a:pt x="9" y="12"/>
                  <a:pt x="9" y="12"/>
                </a:cubicBezTo>
                <a:cubicBezTo>
                  <a:pt x="8" y="11"/>
                  <a:pt x="8" y="10"/>
                  <a:pt x="8" y="8"/>
                </a:cubicBezTo>
                <a:cubicBezTo>
                  <a:pt x="8" y="6"/>
                  <a:pt x="9" y="4"/>
                  <a:pt x="10" y="2"/>
                </a:cubicBezTo>
                <a:cubicBezTo>
                  <a:pt x="11" y="1"/>
                  <a:pt x="12" y="0"/>
                  <a:pt x="12" y="0"/>
                </a:cubicBezTo>
                <a:cubicBezTo>
                  <a:pt x="13" y="0"/>
                  <a:pt x="13" y="0"/>
                  <a:pt x="13" y="1"/>
                </a:cubicBezTo>
                <a:cubicBezTo>
                  <a:pt x="13" y="1"/>
                  <a:pt x="13" y="2"/>
                  <a:pt x="12" y="2"/>
                </a:cubicBezTo>
                <a:cubicBezTo>
                  <a:pt x="12" y="3"/>
                  <a:pt x="11" y="4"/>
                  <a:pt x="11" y="4"/>
                </a:cubicBezTo>
                <a:cubicBezTo>
                  <a:pt x="10" y="5"/>
                  <a:pt x="10" y="6"/>
                  <a:pt x="10" y="7"/>
                </a:cubicBezTo>
                <a:close/>
                <a:moveTo>
                  <a:pt x="2" y="7"/>
                </a:moveTo>
                <a:cubicBezTo>
                  <a:pt x="2" y="7"/>
                  <a:pt x="3" y="7"/>
                  <a:pt x="3" y="7"/>
                </a:cubicBezTo>
                <a:cubicBezTo>
                  <a:pt x="4" y="7"/>
                  <a:pt x="4" y="7"/>
                  <a:pt x="4" y="7"/>
                </a:cubicBezTo>
                <a:cubicBezTo>
                  <a:pt x="5" y="7"/>
                  <a:pt x="5" y="8"/>
                  <a:pt x="6" y="8"/>
                </a:cubicBezTo>
                <a:cubicBezTo>
                  <a:pt x="6" y="9"/>
                  <a:pt x="6" y="9"/>
                  <a:pt x="6" y="10"/>
                </a:cubicBezTo>
                <a:cubicBezTo>
                  <a:pt x="6" y="11"/>
                  <a:pt x="6" y="11"/>
                  <a:pt x="5" y="12"/>
                </a:cubicBezTo>
                <a:cubicBezTo>
                  <a:pt x="5" y="12"/>
                  <a:pt x="4" y="13"/>
                  <a:pt x="3" y="13"/>
                </a:cubicBezTo>
                <a:cubicBezTo>
                  <a:pt x="2" y="13"/>
                  <a:pt x="2" y="12"/>
                  <a:pt x="1" y="12"/>
                </a:cubicBezTo>
                <a:cubicBezTo>
                  <a:pt x="0" y="11"/>
                  <a:pt x="0" y="10"/>
                  <a:pt x="0" y="8"/>
                </a:cubicBezTo>
                <a:cubicBezTo>
                  <a:pt x="0" y="6"/>
                  <a:pt x="1" y="4"/>
                  <a:pt x="3" y="2"/>
                </a:cubicBezTo>
                <a:cubicBezTo>
                  <a:pt x="3" y="1"/>
                  <a:pt x="4" y="0"/>
                  <a:pt x="4" y="0"/>
                </a:cubicBezTo>
                <a:cubicBezTo>
                  <a:pt x="5" y="0"/>
                  <a:pt x="5" y="0"/>
                  <a:pt x="5" y="1"/>
                </a:cubicBezTo>
                <a:cubicBezTo>
                  <a:pt x="5" y="1"/>
                  <a:pt x="5" y="2"/>
                  <a:pt x="5" y="2"/>
                </a:cubicBezTo>
                <a:cubicBezTo>
                  <a:pt x="4" y="3"/>
                  <a:pt x="4" y="4"/>
                  <a:pt x="3" y="4"/>
                </a:cubicBezTo>
                <a:cubicBezTo>
                  <a:pt x="3" y="5"/>
                  <a:pt x="2" y="6"/>
                  <a:pt x="2" y="7"/>
                </a:cubicBezTo>
                <a:close/>
              </a:path>
            </a:pathLst>
          </a:cu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1pPr>
            <a:lvl2pPr indent="228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2pPr>
            <a:lvl3pPr indent="457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3pPr>
            <a:lvl4pPr indent="685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4pPr>
            <a:lvl5pPr indent="9144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5pPr>
            <a:lvl6pPr indent="11430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6pPr>
            <a:lvl7pPr indent="13716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7pPr>
            <a:lvl8pPr indent="16002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8pPr>
            <a:lvl9pPr indent="1828800" algn="ctr" defTabSz="825500">
              <a:defRPr sz="50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th-TH" sz="375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6834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Doelen fase 2:</a:t>
            </a:r>
            <a:endParaRPr lang="en-NL" sz="3600"/>
          </a:p>
        </p:txBody>
      </p:sp>
      <p:sp>
        <p:nvSpPr>
          <p:cNvPr id="4" name="Rechthoek 3"/>
          <p:cNvSpPr/>
          <p:nvPr/>
        </p:nvSpPr>
        <p:spPr>
          <a:xfrm>
            <a:off x="-1133282" y="2899723"/>
            <a:ext cx="116497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4">
              <a:buFont typeface="Wingdings" panose="05000000000000000000" pitchFamily="2" charset="2"/>
              <a:buChar char="Ø"/>
            </a:pPr>
            <a:r>
              <a:rPr lang="nl-NL">
                <a:solidFill>
                  <a:prstClr val="black"/>
                </a:solidFill>
                <a:latin typeface="Calibri Light" panose="020F0302020204030204"/>
                <a:cs typeface="Calibri Light"/>
              </a:rPr>
              <a:t>Productie klaar maken</a:t>
            </a:r>
          </a:p>
        </p:txBody>
      </p:sp>
      <p:sp>
        <p:nvSpPr>
          <p:cNvPr id="18" name="Rechthoek: afgeronde hoeken 17">
            <a:extLst>
              <a:ext uri="{FF2B5EF4-FFF2-40B4-BE49-F238E27FC236}">
                <a16:creationId xmlns:a16="http://schemas.microsoft.com/office/drawing/2014/main" id="{B10B48B6-68EF-4E82-A3B4-D97091D04C6E}"/>
              </a:ext>
            </a:extLst>
          </p:cNvPr>
          <p:cNvSpPr/>
          <p:nvPr/>
        </p:nvSpPr>
        <p:spPr>
          <a:xfrm>
            <a:off x="3530753" y="2657318"/>
            <a:ext cx="1644877" cy="9408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>
                <a:solidFill>
                  <a:schemeClr val="tx1"/>
                </a:solidFill>
              </a:rPr>
              <a:t>Verwerken bevindingen Test</a:t>
            </a:r>
          </a:p>
        </p:txBody>
      </p:sp>
      <p:sp>
        <p:nvSpPr>
          <p:cNvPr id="19" name="Rechthoek: afgeronde hoeken 18">
            <a:extLst>
              <a:ext uri="{FF2B5EF4-FFF2-40B4-BE49-F238E27FC236}">
                <a16:creationId xmlns:a16="http://schemas.microsoft.com/office/drawing/2014/main" id="{AF42F33E-A97B-42DA-ADA7-7B8A94A2AF37}"/>
              </a:ext>
            </a:extLst>
          </p:cNvPr>
          <p:cNvSpPr/>
          <p:nvPr/>
        </p:nvSpPr>
        <p:spPr>
          <a:xfrm>
            <a:off x="3487074" y="4213762"/>
            <a:ext cx="1644877" cy="9408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>
                <a:solidFill>
                  <a:schemeClr val="tx1"/>
                </a:solidFill>
              </a:rPr>
              <a:t>Voorbereiden communicatie</a:t>
            </a:r>
          </a:p>
        </p:txBody>
      </p:sp>
      <p:sp>
        <p:nvSpPr>
          <p:cNvPr id="20" name="Rechthoek: afgeronde hoeken 19">
            <a:extLst>
              <a:ext uri="{FF2B5EF4-FFF2-40B4-BE49-F238E27FC236}">
                <a16:creationId xmlns:a16="http://schemas.microsoft.com/office/drawing/2014/main" id="{6E2D0848-B3AE-49EA-9AA7-85494CC33F1A}"/>
              </a:ext>
            </a:extLst>
          </p:cNvPr>
          <p:cNvSpPr/>
          <p:nvPr/>
        </p:nvSpPr>
        <p:spPr>
          <a:xfrm>
            <a:off x="5323602" y="2674879"/>
            <a:ext cx="1644877" cy="9408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err="1">
                <a:solidFill>
                  <a:schemeClr val="tx1"/>
                </a:solidFill>
              </a:rPr>
              <a:t>DigiD</a:t>
            </a:r>
            <a:r>
              <a:rPr lang="nl-NL">
                <a:solidFill>
                  <a:schemeClr val="tx1"/>
                </a:solidFill>
              </a:rPr>
              <a:t> aansluiten, Audit</a:t>
            </a:r>
          </a:p>
        </p:txBody>
      </p:sp>
      <p:sp>
        <p:nvSpPr>
          <p:cNvPr id="21" name="Rechthoek: afgeronde hoeken 20">
            <a:extLst>
              <a:ext uri="{FF2B5EF4-FFF2-40B4-BE49-F238E27FC236}">
                <a16:creationId xmlns:a16="http://schemas.microsoft.com/office/drawing/2014/main" id="{2797E455-D7F5-4629-AC31-C00851F46056}"/>
              </a:ext>
            </a:extLst>
          </p:cNvPr>
          <p:cNvSpPr/>
          <p:nvPr/>
        </p:nvSpPr>
        <p:spPr>
          <a:xfrm>
            <a:off x="5253595" y="4231323"/>
            <a:ext cx="1644877" cy="9408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>
                <a:solidFill>
                  <a:schemeClr val="tx1"/>
                </a:solidFill>
              </a:rPr>
              <a:t>Webinar + exposure landelijk</a:t>
            </a:r>
          </a:p>
        </p:txBody>
      </p:sp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84360E87-1B78-4A3E-9223-6AB936197A05}"/>
              </a:ext>
            </a:extLst>
          </p:cNvPr>
          <p:cNvSpPr/>
          <p:nvPr/>
        </p:nvSpPr>
        <p:spPr>
          <a:xfrm>
            <a:off x="7116846" y="2674879"/>
            <a:ext cx="1644877" cy="9408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err="1">
                <a:solidFill>
                  <a:schemeClr val="tx1"/>
                </a:solidFill>
              </a:rPr>
              <a:t>DigiD</a:t>
            </a:r>
            <a:r>
              <a:rPr lang="nl-NL" sz="1600">
                <a:solidFill>
                  <a:schemeClr val="tx1"/>
                </a:solidFill>
              </a:rPr>
              <a:t> + </a:t>
            </a:r>
            <a:r>
              <a:rPr lang="nl-NL" sz="1600" err="1">
                <a:solidFill>
                  <a:schemeClr val="tx1"/>
                </a:solidFill>
              </a:rPr>
              <a:t>Demodam</a:t>
            </a:r>
            <a:r>
              <a:rPr lang="nl-NL" sz="1600">
                <a:solidFill>
                  <a:schemeClr val="tx1"/>
                </a:solidFill>
              </a:rPr>
              <a:t> Common </a:t>
            </a:r>
            <a:r>
              <a:rPr lang="nl-NL" sz="1600" err="1">
                <a:solidFill>
                  <a:schemeClr val="tx1"/>
                </a:solidFill>
              </a:rPr>
              <a:t>Ground</a:t>
            </a:r>
            <a:endParaRPr lang="nl-NL" sz="1600">
              <a:solidFill>
                <a:schemeClr val="tx1"/>
              </a:solidFill>
            </a:endParaRPr>
          </a:p>
        </p:txBody>
      </p:sp>
      <p:sp>
        <p:nvSpPr>
          <p:cNvPr id="23" name="Rechthoek: afgeronde hoeken 22">
            <a:extLst>
              <a:ext uri="{FF2B5EF4-FFF2-40B4-BE49-F238E27FC236}">
                <a16:creationId xmlns:a16="http://schemas.microsoft.com/office/drawing/2014/main" id="{866C56BF-981E-4A07-978C-59293587D819}"/>
              </a:ext>
            </a:extLst>
          </p:cNvPr>
          <p:cNvSpPr/>
          <p:nvPr/>
        </p:nvSpPr>
        <p:spPr>
          <a:xfrm>
            <a:off x="7052633" y="4231323"/>
            <a:ext cx="1644877" cy="9408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>
                <a:solidFill>
                  <a:schemeClr val="tx1"/>
                </a:solidFill>
              </a:rPr>
              <a:t>Webinar + Exposure landelijk</a:t>
            </a:r>
          </a:p>
        </p:txBody>
      </p:sp>
      <p:sp>
        <p:nvSpPr>
          <p:cNvPr id="24" name="Rechthoek: afgeronde hoeken 23">
            <a:extLst>
              <a:ext uri="{FF2B5EF4-FFF2-40B4-BE49-F238E27FC236}">
                <a16:creationId xmlns:a16="http://schemas.microsoft.com/office/drawing/2014/main" id="{9F59F6D3-7743-4280-A78E-648037E082CD}"/>
              </a:ext>
            </a:extLst>
          </p:cNvPr>
          <p:cNvSpPr/>
          <p:nvPr/>
        </p:nvSpPr>
        <p:spPr>
          <a:xfrm>
            <a:off x="3556990" y="1313175"/>
            <a:ext cx="1644877" cy="9408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Rechthoek: afgeronde hoeken 24">
            <a:extLst>
              <a:ext uri="{FF2B5EF4-FFF2-40B4-BE49-F238E27FC236}">
                <a16:creationId xmlns:a16="http://schemas.microsoft.com/office/drawing/2014/main" id="{5C2A71FA-959C-4954-876E-5843267E116A}"/>
              </a:ext>
            </a:extLst>
          </p:cNvPr>
          <p:cNvSpPr/>
          <p:nvPr/>
        </p:nvSpPr>
        <p:spPr>
          <a:xfrm>
            <a:off x="5349839" y="1301771"/>
            <a:ext cx="1644877" cy="9408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6" name="Rechthoek: afgeronde hoeken 25">
            <a:extLst>
              <a:ext uri="{FF2B5EF4-FFF2-40B4-BE49-F238E27FC236}">
                <a16:creationId xmlns:a16="http://schemas.microsoft.com/office/drawing/2014/main" id="{944920C8-F3E3-4135-A486-645463735991}"/>
              </a:ext>
            </a:extLst>
          </p:cNvPr>
          <p:cNvSpPr/>
          <p:nvPr/>
        </p:nvSpPr>
        <p:spPr>
          <a:xfrm>
            <a:off x="7176729" y="1313175"/>
            <a:ext cx="1644877" cy="9408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6620A961-F875-4513-85A6-510E6D06D2F1}"/>
              </a:ext>
            </a:extLst>
          </p:cNvPr>
          <p:cNvSpPr txBox="1"/>
          <p:nvPr/>
        </p:nvSpPr>
        <p:spPr>
          <a:xfrm>
            <a:off x="3682374" y="1589305"/>
            <a:ext cx="14100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/>
              <a:t>Sprint 8	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A4C1E8DD-E664-48ED-91F6-FEA54CFA587D}"/>
              </a:ext>
            </a:extLst>
          </p:cNvPr>
          <p:cNvSpPr txBox="1"/>
          <p:nvPr/>
        </p:nvSpPr>
        <p:spPr>
          <a:xfrm>
            <a:off x="5600270" y="1589305"/>
            <a:ext cx="15764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/>
              <a:t>Sprint 9	</a:t>
            </a:r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467BF1CD-8CE1-494F-BC2A-D09596ECFD18}"/>
              </a:ext>
            </a:extLst>
          </p:cNvPr>
          <p:cNvSpPr txBox="1"/>
          <p:nvPr/>
        </p:nvSpPr>
        <p:spPr>
          <a:xfrm>
            <a:off x="7324701" y="1559568"/>
            <a:ext cx="15764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/>
              <a:t>Sprint 10	</a:t>
            </a:r>
          </a:p>
        </p:txBody>
      </p:sp>
      <p:sp>
        <p:nvSpPr>
          <p:cNvPr id="31" name="Tekstvak 30">
            <a:extLst>
              <a:ext uri="{FF2B5EF4-FFF2-40B4-BE49-F238E27FC236}">
                <a16:creationId xmlns:a16="http://schemas.microsoft.com/office/drawing/2014/main" id="{1B6CCB23-18A5-4687-8AC6-6C58ACF8CD84}"/>
              </a:ext>
            </a:extLst>
          </p:cNvPr>
          <p:cNvSpPr txBox="1"/>
          <p:nvPr/>
        </p:nvSpPr>
        <p:spPr>
          <a:xfrm>
            <a:off x="631896" y="4574870"/>
            <a:ext cx="1644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nl-NL" sz="1800" err="1">
                <a:solidFill>
                  <a:prstClr val="black"/>
                </a:solidFill>
                <a:latin typeface="Calibri Light" panose="020F0302020204030204"/>
                <a:cs typeface="Calibri Light"/>
              </a:rPr>
              <a:t>Vermarkten</a:t>
            </a:r>
            <a:r>
              <a:rPr lang="nl-NL" sz="1800">
                <a:solidFill>
                  <a:prstClr val="black"/>
                </a:solidFill>
                <a:latin typeface="Calibri Light" panose="020F0302020204030204"/>
                <a:cs typeface="Calibri Light"/>
              </a:rPr>
              <a:t> </a:t>
            </a:r>
          </a:p>
        </p:txBody>
      </p:sp>
      <p:pic>
        <p:nvPicPr>
          <p:cNvPr id="32" name="Graphic 31" descr="Tropische scène met effen opvulling">
            <a:extLst>
              <a:ext uri="{FF2B5EF4-FFF2-40B4-BE49-F238E27FC236}">
                <a16:creationId xmlns:a16="http://schemas.microsoft.com/office/drawing/2014/main" id="{D564A884-D5D0-4DB1-91E0-610427E631F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4362" y="973689"/>
            <a:ext cx="657658" cy="657658"/>
          </a:xfrm>
          <a:prstGeom prst="rect">
            <a:avLst/>
          </a:prstGeom>
        </p:spPr>
      </p:pic>
      <p:pic>
        <p:nvPicPr>
          <p:cNvPr id="33" name="Afbeelding 32">
            <a:extLst>
              <a:ext uri="{FF2B5EF4-FFF2-40B4-BE49-F238E27FC236}">
                <a16:creationId xmlns:a16="http://schemas.microsoft.com/office/drawing/2014/main" id="{375DA848-D959-426C-814F-3276446572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34" name="Rechthoek: afgeronde hoeken 33">
            <a:extLst>
              <a:ext uri="{FF2B5EF4-FFF2-40B4-BE49-F238E27FC236}">
                <a16:creationId xmlns:a16="http://schemas.microsoft.com/office/drawing/2014/main" id="{939915E0-24D3-4F02-B9E1-9B4B0B28A4A6}"/>
              </a:ext>
            </a:extLst>
          </p:cNvPr>
          <p:cNvSpPr/>
          <p:nvPr/>
        </p:nvSpPr>
        <p:spPr>
          <a:xfrm>
            <a:off x="10391692" y="1313175"/>
            <a:ext cx="1644877" cy="384141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5" name="Tekstvak 34">
            <a:extLst>
              <a:ext uri="{FF2B5EF4-FFF2-40B4-BE49-F238E27FC236}">
                <a16:creationId xmlns:a16="http://schemas.microsoft.com/office/drawing/2014/main" id="{7531A2A1-F9EC-4627-B043-1420F1744CA4}"/>
              </a:ext>
            </a:extLst>
          </p:cNvPr>
          <p:cNvSpPr txBox="1"/>
          <p:nvPr/>
        </p:nvSpPr>
        <p:spPr>
          <a:xfrm>
            <a:off x="10466482" y="1368938"/>
            <a:ext cx="18275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/>
              <a:t>VNG </a:t>
            </a:r>
          </a:p>
          <a:p>
            <a:r>
              <a:rPr lang="nl-NL" sz="2400"/>
              <a:t>Samen organiseren </a:t>
            </a:r>
          </a:p>
          <a:p>
            <a:endParaRPr lang="nl-NL" sz="2400"/>
          </a:p>
          <a:p>
            <a:r>
              <a:rPr lang="nl-NL" sz="2400"/>
              <a:t>Common </a:t>
            </a:r>
            <a:r>
              <a:rPr lang="nl-NL" sz="2400" err="1"/>
              <a:t>Ground</a:t>
            </a:r>
            <a:endParaRPr lang="nl-NL" sz="2400"/>
          </a:p>
          <a:p>
            <a:endParaRPr lang="nl-NL" sz="2400"/>
          </a:p>
          <a:p>
            <a:r>
              <a:rPr lang="nl-NL" sz="2400"/>
              <a:t>Maken en Beheerfase  </a:t>
            </a:r>
          </a:p>
        </p:txBody>
      </p: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78C13468-577B-4B10-9C4E-7FC87DEAAB50}"/>
              </a:ext>
            </a:extLst>
          </p:cNvPr>
          <p:cNvCxnSpPr>
            <a:cxnSpLocks/>
            <a:stCxn id="22" idx="3"/>
            <a:endCxn id="34" idx="1"/>
          </p:cNvCxnSpPr>
          <p:nvPr/>
        </p:nvCxnSpPr>
        <p:spPr>
          <a:xfrm>
            <a:off x="8761723" y="3145293"/>
            <a:ext cx="1629969" cy="88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met pijl 35">
            <a:extLst>
              <a:ext uri="{FF2B5EF4-FFF2-40B4-BE49-F238E27FC236}">
                <a16:creationId xmlns:a16="http://schemas.microsoft.com/office/drawing/2014/main" id="{42D8CEF0-8008-4086-B778-F72BF157B9BE}"/>
              </a:ext>
            </a:extLst>
          </p:cNvPr>
          <p:cNvCxnSpPr>
            <a:cxnSpLocks/>
            <a:stCxn id="29" idx="3"/>
            <a:endCxn id="34" idx="1"/>
          </p:cNvCxnSpPr>
          <p:nvPr/>
        </p:nvCxnSpPr>
        <p:spPr>
          <a:xfrm>
            <a:off x="8901160" y="1975067"/>
            <a:ext cx="1490532" cy="1258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>
            <a:extLst>
              <a:ext uri="{FF2B5EF4-FFF2-40B4-BE49-F238E27FC236}">
                <a16:creationId xmlns:a16="http://schemas.microsoft.com/office/drawing/2014/main" id="{C80530B2-B13C-4D46-8562-B7F7AF9C469F}"/>
              </a:ext>
            </a:extLst>
          </p:cNvPr>
          <p:cNvCxnSpPr>
            <a:cxnSpLocks/>
            <a:stCxn id="23" idx="3"/>
            <a:endCxn id="34" idx="1"/>
          </p:cNvCxnSpPr>
          <p:nvPr/>
        </p:nvCxnSpPr>
        <p:spPr>
          <a:xfrm flipV="1">
            <a:off x="8697510" y="3233883"/>
            <a:ext cx="1694182" cy="1467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31455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11CC7D3-0C94-430B-BE66-0B9D04B74917}"/>
              </a:ext>
            </a:extLst>
          </p:cNvPr>
          <p:cNvSpPr txBox="1">
            <a:spLocks/>
          </p:cNvSpPr>
          <p:nvPr/>
        </p:nvSpPr>
        <p:spPr>
          <a:xfrm>
            <a:off x="304798" y="2621979"/>
            <a:ext cx="6800651" cy="2153037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endParaRPr lang="nl-NL" sz="2000">
              <a:latin typeface="+mj-lt"/>
              <a:cs typeface="Calibri Light"/>
            </a:endParaRPr>
          </a:p>
        </p:txBody>
      </p:sp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Communicatie: </a:t>
            </a:r>
            <a:endParaRPr lang="en-NL" sz="3600"/>
          </a:p>
        </p:txBody>
      </p:sp>
      <p:pic>
        <p:nvPicPr>
          <p:cNvPr id="3" name="Afbeelding 4" descr="Afbeelding met tekst&#10;&#10;Automatisch gegenereerde beschrijving">
            <a:extLst>
              <a:ext uri="{FF2B5EF4-FFF2-40B4-BE49-F238E27FC236}">
                <a16:creationId xmlns:a16="http://schemas.microsoft.com/office/drawing/2014/main" id="{21A09344-2DFC-4BD4-9AC1-BA3662517C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601" y="1926711"/>
            <a:ext cx="11752263" cy="3821089"/>
          </a:xfrm>
          <a:prstGeom prst="rect">
            <a:avLst/>
          </a:prstGeom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6E5612BC-004E-4EBE-A9E9-179E45DAD2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393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8478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847823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589198" y="1044356"/>
            <a:ext cx="7514129" cy="1121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Team fase 2: </a:t>
            </a:r>
            <a:endParaRPr lang="en-NL" sz="3600"/>
          </a:p>
        </p:txBody>
      </p:sp>
      <p:sp>
        <p:nvSpPr>
          <p:cNvPr id="79" name="Tekstvak 78">
            <a:extLst>
              <a:ext uri="{FF2B5EF4-FFF2-40B4-BE49-F238E27FC236}">
                <a16:creationId xmlns:a16="http://schemas.microsoft.com/office/drawing/2014/main" id="{39280F2D-DF4A-4B7D-B61D-00B12812E4D5}"/>
              </a:ext>
            </a:extLst>
          </p:cNvPr>
          <p:cNvSpPr txBox="1"/>
          <p:nvPr/>
        </p:nvSpPr>
        <p:spPr>
          <a:xfrm>
            <a:off x="2440589" y="3729416"/>
            <a:ext cx="21887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100" b="1"/>
              <a:t>Development</a:t>
            </a:r>
          </a:p>
        </p:txBody>
      </p:sp>
      <p:pic>
        <p:nvPicPr>
          <p:cNvPr id="80" name="Graphic 79" descr="Mannelijk profiel">
            <a:extLst>
              <a:ext uri="{FF2B5EF4-FFF2-40B4-BE49-F238E27FC236}">
                <a16:creationId xmlns:a16="http://schemas.microsoft.com/office/drawing/2014/main" id="{753D13B0-AFC1-4770-9A06-408AB033D0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67983" y="3140134"/>
            <a:ext cx="500146" cy="500146"/>
          </a:xfrm>
          <a:prstGeom prst="rect">
            <a:avLst/>
          </a:prstGeom>
        </p:spPr>
      </p:pic>
      <p:sp>
        <p:nvSpPr>
          <p:cNvPr id="81" name="Tekstvak 80">
            <a:extLst>
              <a:ext uri="{FF2B5EF4-FFF2-40B4-BE49-F238E27FC236}">
                <a16:creationId xmlns:a16="http://schemas.microsoft.com/office/drawing/2014/main" id="{F2F639BD-0094-4A44-AB01-0B292CFE0781}"/>
              </a:ext>
            </a:extLst>
          </p:cNvPr>
          <p:cNvSpPr txBox="1"/>
          <p:nvPr/>
        </p:nvSpPr>
        <p:spPr>
          <a:xfrm>
            <a:off x="5920355" y="2564715"/>
            <a:ext cx="3161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b="1" err="1"/>
              <a:t>Vermarkten</a:t>
            </a:r>
            <a:r>
              <a:rPr lang="nl-NL" sz="2400" b="1"/>
              <a:t> </a:t>
            </a:r>
          </a:p>
        </p:txBody>
      </p:sp>
      <p:sp>
        <p:nvSpPr>
          <p:cNvPr id="82" name="Tekstvak 81">
            <a:extLst>
              <a:ext uri="{FF2B5EF4-FFF2-40B4-BE49-F238E27FC236}">
                <a16:creationId xmlns:a16="http://schemas.microsoft.com/office/drawing/2014/main" id="{549104DA-F34F-4A7B-A448-FF3F1C1E2310}"/>
              </a:ext>
            </a:extLst>
          </p:cNvPr>
          <p:cNvSpPr txBox="1"/>
          <p:nvPr/>
        </p:nvSpPr>
        <p:spPr>
          <a:xfrm>
            <a:off x="1967351" y="2474294"/>
            <a:ext cx="2527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b="1"/>
              <a:t>Productie klaar  </a:t>
            </a:r>
          </a:p>
        </p:txBody>
      </p:sp>
      <p:pic>
        <p:nvPicPr>
          <p:cNvPr id="90" name="Graphic 89" descr="Mannelijk profiel">
            <a:extLst>
              <a:ext uri="{FF2B5EF4-FFF2-40B4-BE49-F238E27FC236}">
                <a16:creationId xmlns:a16="http://schemas.microsoft.com/office/drawing/2014/main" id="{1EE75DBB-086A-452F-BD39-C9C51833615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90450" y="2174173"/>
            <a:ext cx="500146" cy="500146"/>
          </a:xfrm>
          <a:prstGeom prst="rect">
            <a:avLst/>
          </a:prstGeom>
        </p:spPr>
      </p:pic>
      <p:sp>
        <p:nvSpPr>
          <p:cNvPr id="91" name="Tekstvak 90">
            <a:extLst>
              <a:ext uri="{FF2B5EF4-FFF2-40B4-BE49-F238E27FC236}">
                <a16:creationId xmlns:a16="http://schemas.microsoft.com/office/drawing/2014/main" id="{D03C88F7-0059-4049-97A1-F6555ABB22A3}"/>
              </a:ext>
            </a:extLst>
          </p:cNvPr>
          <p:cNvSpPr txBox="1"/>
          <p:nvPr/>
        </p:nvSpPr>
        <p:spPr>
          <a:xfrm>
            <a:off x="4882585" y="2559690"/>
            <a:ext cx="1186154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l-NL" sz="1100" dirty="0">
                <a:solidFill>
                  <a:schemeClr val="accent1"/>
                </a:solidFill>
              </a:rPr>
              <a:t>xxx</a:t>
            </a:r>
          </a:p>
        </p:txBody>
      </p:sp>
      <p:sp>
        <p:nvSpPr>
          <p:cNvPr id="92" name="Tekstvak 91">
            <a:extLst>
              <a:ext uri="{FF2B5EF4-FFF2-40B4-BE49-F238E27FC236}">
                <a16:creationId xmlns:a16="http://schemas.microsoft.com/office/drawing/2014/main" id="{F135CA83-247F-414D-9ED7-2AA97275CCC0}"/>
              </a:ext>
            </a:extLst>
          </p:cNvPr>
          <p:cNvSpPr txBox="1"/>
          <p:nvPr/>
        </p:nvSpPr>
        <p:spPr>
          <a:xfrm>
            <a:off x="2436893" y="3543249"/>
            <a:ext cx="2017001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l-NL" sz="1100" dirty="0">
                <a:solidFill>
                  <a:schemeClr val="accent1"/>
                </a:solidFill>
              </a:rPr>
              <a:t>xxx</a:t>
            </a:r>
          </a:p>
        </p:txBody>
      </p:sp>
      <p:pic>
        <p:nvPicPr>
          <p:cNvPr id="97" name="Graphic 96" descr="Mannelijk profiel">
            <a:extLst>
              <a:ext uri="{FF2B5EF4-FFF2-40B4-BE49-F238E27FC236}">
                <a16:creationId xmlns:a16="http://schemas.microsoft.com/office/drawing/2014/main" id="{B95BA56E-3162-44E8-93E3-E136641B08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2579" y="3156037"/>
            <a:ext cx="484243" cy="484243"/>
          </a:xfrm>
          <a:prstGeom prst="rect">
            <a:avLst/>
          </a:prstGeom>
        </p:spPr>
      </p:pic>
      <p:sp>
        <p:nvSpPr>
          <p:cNvPr id="98" name="Tekstvak 97">
            <a:extLst>
              <a:ext uri="{FF2B5EF4-FFF2-40B4-BE49-F238E27FC236}">
                <a16:creationId xmlns:a16="http://schemas.microsoft.com/office/drawing/2014/main" id="{77054ECE-6F22-44CD-8EA3-4F080E7B452F}"/>
              </a:ext>
            </a:extLst>
          </p:cNvPr>
          <p:cNvSpPr txBox="1"/>
          <p:nvPr/>
        </p:nvSpPr>
        <p:spPr>
          <a:xfrm>
            <a:off x="6787372" y="3531783"/>
            <a:ext cx="534656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l-NL" sz="1100" dirty="0">
                <a:solidFill>
                  <a:schemeClr val="accent1"/>
                </a:solidFill>
              </a:rPr>
              <a:t>xxx</a:t>
            </a:r>
          </a:p>
        </p:txBody>
      </p:sp>
      <p:pic>
        <p:nvPicPr>
          <p:cNvPr id="142" name="Graphic 141" descr="Mannelijk profiel">
            <a:extLst>
              <a:ext uri="{FF2B5EF4-FFF2-40B4-BE49-F238E27FC236}">
                <a16:creationId xmlns:a16="http://schemas.microsoft.com/office/drawing/2014/main" id="{DBAEBEC0-A2D0-420B-BB61-7060A7F6DD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51011" y="3213876"/>
            <a:ext cx="484243" cy="484243"/>
          </a:xfrm>
          <a:prstGeom prst="rect">
            <a:avLst/>
          </a:prstGeom>
        </p:spPr>
      </p:pic>
      <p:sp>
        <p:nvSpPr>
          <p:cNvPr id="143" name="Tekstvak 142">
            <a:extLst>
              <a:ext uri="{FF2B5EF4-FFF2-40B4-BE49-F238E27FC236}">
                <a16:creationId xmlns:a16="http://schemas.microsoft.com/office/drawing/2014/main" id="{ECFD1F88-CACB-4938-A037-580C12C26408}"/>
              </a:ext>
            </a:extLst>
          </p:cNvPr>
          <p:cNvSpPr txBox="1"/>
          <p:nvPr/>
        </p:nvSpPr>
        <p:spPr>
          <a:xfrm>
            <a:off x="4941006" y="3614468"/>
            <a:ext cx="534656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l-NL" sz="1100" dirty="0" err="1">
                <a:solidFill>
                  <a:schemeClr val="accent1"/>
                </a:solidFill>
              </a:rPr>
              <a:t>xxxx</a:t>
            </a:r>
          </a:p>
        </p:txBody>
      </p:sp>
      <p:pic>
        <p:nvPicPr>
          <p:cNvPr id="145" name="Graphic 144" descr="Mannelijk profiel">
            <a:extLst>
              <a:ext uri="{FF2B5EF4-FFF2-40B4-BE49-F238E27FC236}">
                <a16:creationId xmlns:a16="http://schemas.microsoft.com/office/drawing/2014/main" id="{9506D62F-069A-4636-88A7-0B9BB72B10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18510" y="3153250"/>
            <a:ext cx="484243" cy="484243"/>
          </a:xfrm>
          <a:prstGeom prst="rect">
            <a:avLst/>
          </a:prstGeom>
        </p:spPr>
      </p:pic>
      <p:sp>
        <p:nvSpPr>
          <p:cNvPr id="146" name="Tekstvak 145">
            <a:extLst>
              <a:ext uri="{FF2B5EF4-FFF2-40B4-BE49-F238E27FC236}">
                <a16:creationId xmlns:a16="http://schemas.microsoft.com/office/drawing/2014/main" id="{C9F14871-CB86-4298-8CE4-35428456392E}"/>
              </a:ext>
            </a:extLst>
          </p:cNvPr>
          <p:cNvSpPr txBox="1"/>
          <p:nvPr/>
        </p:nvSpPr>
        <p:spPr>
          <a:xfrm>
            <a:off x="7218510" y="3553769"/>
            <a:ext cx="534656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l-NL" sz="1100" dirty="0" err="1">
                <a:solidFill>
                  <a:schemeClr val="accent1"/>
                </a:solidFill>
              </a:rPr>
              <a:t>xxxxx</a:t>
            </a:r>
          </a:p>
        </p:txBody>
      </p:sp>
      <p:pic>
        <p:nvPicPr>
          <p:cNvPr id="148" name="Graphic 147" descr="Mannelijk profiel">
            <a:extLst>
              <a:ext uri="{FF2B5EF4-FFF2-40B4-BE49-F238E27FC236}">
                <a16:creationId xmlns:a16="http://schemas.microsoft.com/office/drawing/2014/main" id="{EB4B5B57-F37A-403B-B220-0294BD85B1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3021" y="3140134"/>
            <a:ext cx="484243" cy="484243"/>
          </a:xfrm>
          <a:prstGeom prst="rect">
            <a:avLst/>
          </a:prstGeom>
        </p:spPr>
      </p:pic>
      <p:sp>
        <p:nvSpPr>
          <p:cNvPr id="149" name="Tekstvak 148">
            <a:extLst>
              <a:ext uri="{FF2B5EF4-FFF2-40B4-BE49-F238E27FC236}">
                <a16:creationId xmlns:a16="http://schemas.microsoft.com/office/drawing/2014/main" id="{304C70C7-0585-43A6-9888-30F69F08A40E}"/>
              </a:ext>
            </a:extLst>
          </p:cNvPr>
          <p:cNvSpPr txBox="1"/>
          <p:nvPr/>
        </p:nvSpPr>
        <p:spPr>
          <a:xfrm>
            <a:off x="7541310" y="3560114"/>
            <a:ext cx="842114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l-NL" sz="1100" dirty="0" err="1">
                <a:solidFill>
                  <a:schemeClr val="accent1"/>
                </a:solidFill>
              </a:rPr>
              <a:t>xxxx</a:t>
            </a:r>
            <a:endParaRPr lang="nl-NL" sz="1100" dirty="0" err="1">
              <a:solidFill>
                <a:schemeClr val="accent1"/>
              </a:solidFill>
              <a:cs typeface="Calibri"/>
            </a:endParaRPr>
          </a:p>
        </p:txBody>
      </p:sp>
      <p:pic>
        <p:nvPicPr>
          <p:cNvPr id="150" name="Graphic 149" descr="Mannelijk profiel">
            <a:extLst>
              <a:ext uri="{FF2B5EF4-FFF2-40B4-BE49-F238E27FC236}">
                <a16:creationId xmlns:a16="http://schemas.microsoft.com/office/drawing/2014/main" id="{31378E9F-6A09-47D6-86C2-89AB764E75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56081" y="3215732"/>
            <a:ext cx="484243" cy="484243"/>
          </a:xfrm>
          <a:prstGeom prst="rect">
            <a:avLst/>
          </a:prstGeom>
        </p:spPr>
      </p:pic>
      <p:sp>
        <p:nvSpPr>
          <p:cNvPr id="151" name="Tekstvak 150">
            <a:extLst>
              <a:ext uri="{FF2B5EF4-FFF2-40B4-BE49-F238E27FC236}">
                <a16:creationId xmlns:a16="http://schemas.microsoft.com/office/drawing/2014/main" id="{AD1336B2-BB74-4D1C-AD26-B2CCC21B3ED0}"/>
              </a:ext>
            </a:extLst>
          </p:cNvPr>
          <p:cNvSpPr txBox="1"/>
          <p:nvPr/>
        </p:nvSpPr>
        <p:spPr>
          <a:xfrm>
            <a:off x="5356081" y="3598612"/>
            <a:ext cx="534656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l-NL" sz="1100" dirty="0" err="1">
                <a:solidFill>
                  <a:schemeClr val="accent1"/>
                </a:solidFill>
              </a:rPr>
              <a:t>xxxx</a:t>
            </a:r>
          </a:p>
        </p:txBody>
      </p:sp>
      <p:sp>
        <p:nvSpPr>
          <p:cNvPr id="154" name="Tekstvak 153">
            <a:extLst>
              <a:ext uri="{FF2B5EF4-FFF2-40B4-BE49-F238E27FC236}">
                <a16:creationId xmlns:a16="http://schemas.microsoft.com/office/drawing/2014/main" id="{F2F771DD-E0CA-4D48-A1E3-577B45F61226}"/>
              </a:ext>
            </a:extLst>
          </p:cNvPr>
          <p:cNvSpPr txBox="1"/>
          <p:nvPr/>
        </p:nvSpPr>
        <p:spPr>
          <a:xfrm>
            <a:off x="1706054" y="3729417"/>
            <a:ext cx="21887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100" b="1"/>
              <a:t>UX </a:t>
            </a:r>
          </a:p>
        </p:txBody>
      </p:sp>
      <p:pic>
        <p:nvPicPr>
          <p:cNvPr id="155" name="Graphic 154" descr="Mannelijk profiel">
            <a:extLst>
              <a:ext uri="{FF2B5EF4-FFF2-40B4-BE49-F238E27FC236}">
                <a16:creationId xmlns:a16="http://schemas.microsoft.com/office/drawing/2014/main" id="{978D7903-29EB-4D78-9E81-CB3F52FF4B1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61387" y="3168810"/>
            <a:ext cx="500146" cy="500146"/>
          </a:xfrm>
          <a:prstGeom prst="rect">
            <a:avLst/>
          </a:prstGeom>
        </p:spPr>
      </p:pic>
      <p:sp>
        <p:nvSpPr>
          <p:cNvPr id="156" name="Tekstvak 155">
            <a:extLst>
              <a:ext uri="{FF2B5EF4-FFF2-40B4-BE49-F238E27FC236}">
                <a16:creationId xmlns:a16="http://schemas.microsoft.com/office/drawing/2014/main" id="{17DFDD0C-FB46-44E9-A841-9C1B1A2137E4}"/>
              </a:ext>
            </a:extLst>
          </p:cNvPr>
          <p:cNvSpPr txBox="1"/>
          <p:nvPr/>
        </p:nvSpPr>
        <p:spPr>
          <a:xfrm>
            <a:off x="1805864" y="3510773"/>
            <a:ext cx="2017001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l-NL" sz="1100" dirty="0" err="1">
                <a:solidFill>
                  <a:schemeClr val="accent1"/>
                </a:solidFill>
              </a:rPr>
              <a:t>xxxxxxxx</a:t>
            </a:r>
            <a:endParaRPr lang="nl-NL" sz="1100" dirty="0" err="1">
              <a:solidFill>
                <a:schemeClr val="accent1"/>
              </a:solidFill>
              <a:cs typeface="Calibri"/>
            </a:endParaRPr>
          </a:p>
        </p:txBody>
      </p:sp>
      <p:pic>
        <p:nvPicPr>
          <p:cNvPr id="159" name="Graphic 158" descr="Mannelijk profiel">
            <a:extLst>
              <a:ext uri="{FF2B5EF4-FFF2-40B4-BE49-F238E27FC236}">
                <a16:creationId xmlns:a16="http://schemas.microsoft.com/office/drawing/2014/main" id="{66C0BE61-E809-422C-BD82-4B29649A923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25887" y="4507837"/>
            <a:ext cx="500146" cy="500146"/>
          </a:xfrm>
          <a:prstGeom prst="rect">
            <a:avLst/>
          </a:prstGeom>
        </p:spPr>
      </p:pic>
      <p:sp>
        <p:nvSpPr>
          <p:cNvPr id="160" name="Tekstvak 159">
            <a:extLst>
              <a:ext uri="{FF2B5EF4-FFF2-40B4-BE49-F238E27FC236}">
                <a16:creationId xmlns:a16="http://schemas.microsoft.com/office/drawing/2014/main" id="{A90D90F1-CC98-4D79-BE18-15A5EBB8720B}"/>
              </a:ext>
            </a:extLst>
          </p:cNvPr>
          <p:cNvSpPr txBox="1"/>
          <p:nvPr/>
        </p:nvSpPr>
        <p:spPr>
          <a:xfrm>
            <a:off x="4865004" y="4940128"/>
            <a:ext cx="1186154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nl-NL" sz="1100" dirty="0" err="1">
                <a:solidFill>
                  <a:schemeClr val="accent1"/>
                </a:solidFill>
              </a:rPr>
              <a:t>xxxxxxx</a:t>
            </a:r>
          </a:p>
        </p:txBody>
      </p:sp>
      <p:sp>
        <p:nvSpPr>
          <p:cNvPr id="161" name="Tekstvak 160">
            <a:extLst>
              <a:ext uri="{FF2B5EF4-FFF2-40B4-BE49-F238E27FC236}">
                <a16:creationId xmlns:a16="http://schemas.microsoft.com/office/drawing/2014/main" id="{AF669626-1243-4652-90D1-B1172F20A643}"/>
              </a:ext>
            </a:extLst>
          </p:cNvPr>
          <p:cNvSpPr txBox="1"/>
          <p:nvPr/>
        </p:nvSpPr>
        <p:spPr>
          <a:xfrm>
            <a:off x="5222707" y="3871709"/>
            <a:ext cx="4037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100" b="1"/>
              <a:t>BA </a:t>
            </a:r>
          </a:p>
        </p:txBody>
      </p:sp>
      <p:sp>
        <p:nvSpPr>
          <p:cNvPr id="162" name="Tekstvak 161">
            <a:extLst>
              <a:ext uri="{FF2B5EF4-FFF2-40B4-BE49-F238E27FC236}">
                <a16:creationId xmlns:a16="http://schemas.microsoft.com/office/drawing/2014/main" id="{C40697EE-5D7D-45B7-B97D-D11E4EE923A4}"/>
              </a:ext>
            </a:extLst>
          </p:cNvPr>
          <p:cNvSpPr txBox="1"/>
          <p:nvPr/>
        </p:nvSpPr>
        <p:spPr>
          <a:xfrm>
            <a:off x="7107218" y="3767846"/>
            <a:ext cx="10474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100" b="1"/>
              <a:t>Communicatie</a:t>
            </a:r>
          </a:p>
        </p:txBody>
      </p:sp>
      <p:sp>
        <p:nvSpPr>
          <p:cNvPr id="163" name="Tekstvak 162">
            <a:extLst>
              <a:ext uri="{FF2B5EF4-FFF2-40B4-BE49-F238E27FC236}">
                <a16:creationId xmlns:a16="http://schemas.microsoft.com/office/drawing/2014/main" id="{23D90560-19DA-4E86-85A9-2DF4FD3F70B1}"/>
              </a:ext>
            </a:extLst>
          </p:cNvPr>
          <p:cNvSpPr txBox="1"/>
          <p:nvPr/>
        </p:nvSpPr>
        <p:spPr>
          <a:xfrm>
            <a:off x="4932042" y="5164743"/>
            <a:ext cx="10474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100" b="1"/>
              <a:t>Scrummaster</a:t>
            </a:r>
          </a:p>
        </p:txBody>
      </p:sp>
      <p:sp>
        <p:nvSpPr>
          <p:cNvPr id="164" name="Tekstvak 163">
            <a:extLst>
              <a:ext uri="{FF2B5EF4-FFF2-40B4-BE49-F238E27FC236}">
                <a16:creationId xmlns:a16="http://schemas.microsoft.com/office/drawing/2014/main" id="{FE68FF63-6CCA-465F-B6BC-36DDC6A93E2B}"/>
              </a:ext>
            </a:extLst>
          </p:cNvPr>
          <p:cNvSpPr txBox="1"/>
          <p:nvPr/>
        </p:nvSpPr>
        <p:spPr>
          <a:xfrm>
            <a:off x="4952268" y="2707607"/>
            <a:ext cx="10474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100" b="1"/>
              <a:t>PO</a:t>
            </a:r>
          </a:p>
        </p:txBody>
      </p:sp>
      <p:grpSp>
        <p:nvGrpSpPr>
          <p:cNvPr id="34" name="Groep 33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35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36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37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9" name="Afbeelding 38">
            <a:extLst>
              <a:ext uri="{FF2B5EF4-FFF2-40B4-BE49-F238E27FC236}">
                <a16:creationId xmlns:a16="http://schemas.microsoft.com/office/drawing/2014/main" id="{D19880FE-FB95-48D8-9A10-10457D1139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0347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255453" y="1012362"/>
            <a:ext cx="12088945" cy="58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Inventarisatie </a:t>
            </a:r>
            <a:endParaRPr lang="nl-NL"/>
          </a:p>
        </p:txBody>
      </p:sp>
      <p:sp>
        <p:nvSpPr>
          <p:cNvPr id="4" name="Rechthoek 3"/>
          <p:cNvSpPr/>
          <p:nvPr/>
        </p:nvSpPr>
        <p:spPr>
          <a:xfrm>
            <a:off x="457199" y="1705508"/>
            <a:ext cx="10645406" cy="52629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nl-NL" sz="2400" b="1">
                <a:latin typeface="Calibri Light" panose="020F0302020204030204"/>
                <a:cs typeface="Calibri Light"/>
              </a:rPr>
              <a:t>Wie denkt dat zijn organisatie ID contact gaat gebruiken? </a:t>
            </a:r>
            <a:endParaRPr lang="nl-NL">
              <a:cs typeface="Calibri" panose="020F0502020204030204"/>
            </a:endParaRPr>
          </a:p>
          <a:p>
            <a:endParaRPr lang="nl-NL" sz="2400" b="1">
              <a:latin typeface="Calibri Light" panose="020F0302020204030204"/>
              <a:cs typeface="Calibri Light"/>
            </a:endParaRPr>
          </a:p>
          <a:p>
            <a:r>
              <a:rPr lang="nl-NL" sz="2400" b="1">
                <a:latin typeface="Calibri Light" panose="020F0302020204030204"/>
                <a:cs typeface="Calibri Light"/>
              </a:rPr>
              <a:t>Wat is daar dan nog voor nodig?</a:t>
            </a:r>
          </a:p>
          <a:p>
            <a:endParaRPr lang="nl-NL" sz="2400" b="1">
              <a:latin typeface="Calibri Light" panose="020F0302020204030204"/>
              <a:cs typeface="Calibri Light"/>
            </a:endParaRPr>
          </a:p>
          <a:p>
            <a:r>
              <a:rPr lang="nl-NL" sz="2400" b="1">
                <a:latin typeface="Calibri Light" panose="020F0302020204030204"/>
                <a:cs typeface="Calibri Light"/>
              </a:rPr>
              <a:t>Wat mag het kosten- &gt; Prijs per inwoner/</a:t>
            </a:r>
            <a:r>
              <a:rPr lang="nl-NL" sz="2400" b="1" err="1">
                <a:latin typeface="Calibri Light" panose="020F0302020204030204"/>
                <a:cs typeface="Calibri Light"/>
              </a:rPr>
              <a:t>fixed</a:t>
            </a:r>
            <a:r>
              <a:rPr lang="nl-NL" sz="2400" b="1">
                <a:latin typeface="Calibri Light" panose="020F0302020204030204"/>
                <a:cs typeface="Calibri Light"/>
              </a:rPr>
              <a:t> fee?</a:t>
            </a:r>
          </a:p>
          <a:p>
            <a:endParaRPr lang="nl-NL" sz="2400" b="1">
              <a:latin typeface="Calibri Light" panose="020F0302020204030204"/>
              <a:cs typeface="Calibri Light"/>
            </a:endParaRPr>
          </a:p>
          <a:p>
            <a:r>
              <a:rPr lang="nl-NL" sz="2400" b="1">
                <a:latin typeface="Calibri Light" panose="020F0302020204030204"/>
                <a:cs typeface="Calibri Light"/>
              </a:rPr>
              <a:t>Welke bijdrage kan jouw organisatie leveren in fase 2? </a:t>
            </a:r>
          </a:p>
          <a:p>
            <a:endParaRPr lang="nl-NL" sz="2400" b="1">
              <a:latin typeface="Calibri Light" panose="020F0302020204030204"/>
              <a:cs typeface="Calibri Light"/>
            </a:endParaRPr>
          </a:p>
          <a:p>
            <a:r>
              <a:rPr lang="nl-NL" sz="2400" b="1">
                <a:latin typeface="Calibri Light" panose="020F0302020204030204"/>
                <a:cs typeface="Calibri Light"/>
              </a:rPr>
              <a:t>Welke communicatiemomenten hebben we gepland voor fase 2? </a:t>
            </a:r>
          </a:p>
          <a:p>
            <a:endParaRPr lang="nl-NL" sz="2400" b="1">
              <a:latin typeface="Calibri Light" panose="020F0302020204030204"/>
              <a:cs typeface="Calibri Light"/>
            </a:endParaRPr>
          </a:p>
          <a:p>
            <a:pPr lvl="0"/>
            <a:endParaRPr lang="nl-NL" sz="2400" b="1">
              <a:solidFill>
                <a:prstClr val="black"/>
              </a:solidFill>
              <a:latin typeface="Calibri Light" panose="020F0302020204030204"/>
              <a:cs typeface="Calibri Light"/>
            </a:endParaRPr>
          </a:p>
          <a:p>
            <a:endParaRPr lang="nl-NL" sz="2400" b="1">
              <a:solidFill>
                <a:prstClr val="black"/>
              </a:solidFill>
              <a:latin typeface="Calibri Light" panose="020F0302020204030204"/>
              <a:cs typeface="Calibri Light"/>
            </a:endParaRPr>
          </a:p>
          <a:p>
            <a:pPr>
              <a:buFont typeface="Wingdings" panose="05000000000000000000" pitchFamily="2" charset="2"/>
              <a:buChar char="Ø"/>
            </a:pPr>
            <a:endParaRPr lang="nl-NL" sz="2400" b="1">
              <a:solidFill>
                <a:prstClr val="black"/>
              </a:solidFill>
              <a:latin typeface="Calibri Light" panose="020F0302020204030204"/>
              <a:cs typeface="Calibri Light"/>
            </a:endParaRPr>
          </a:p>
          <a:p>
            <a:endParaRPr lang="nl-NL" sz="2400">
              <a:solidFill>
                <a:prstClr val="black"/>
              </a:solidFill>
              <a:cs typeface="Calibri" panose="020F0502020204030204"/>
            </a:endParaRPr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F5E6BC1D-B33C-4902-B0DE-95CB4A182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012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3F2AB087-925C-4325-858F-C79802227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82"/>
          <a:stretch/>
        </p:blipFill>
        <p:spPr>
          <a:xfrm>
            <a:off x="255453" y="130933"/>
            <a:ext cx="2975860" cy="562708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5211191" y="5658931"/>
            <a:ext cx="681805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4651899" y="1012362"/>
            <a:ext cx="7692500" cy="40360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l-NL" sz="3600"/>
              <a:t>‘’Met ID Contact werken we samen aan een betere, toegankelijkere en veiligere online dienstverlening.’’</a:t>
            </a:r>
          </a:p>
        </p:txBody>
      </p:sp>
      <p:sp>
        <p:nvSpPr>
          <p:cNvPr id="4" name="Rechthoek 3"/>
          <p:cNvSpPr/>
          <p:nvPr/>
        </p:nvSpPr>
        <p:spPr>
          <a:xfrm>
            <a:off x="304798" y="2191643"/>
            <a:ext cx="116497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nl-NL" sz="2400">
                <a:solidFill>
                  <a:prstClr val="black"/>
                </a:solidFill>
                <a:latin typeface="Calibri Light" panose="020F0302020204030204"/>
                <a:cs typeface="Calibri Light"/>
              </a:rPr>
              <a:t> </a:t>
            </a:r>
          </a:p>
          <a:p>
            <a:pPr lvl="0">
              <a:buFont typeface="Wingdings" panose="05000000000000000000" pitchFamily="2" charset="2"/>
              <a:buChar char="Ø"/>
            </a:pPr>
            <a:endParaRPr lang="nl-NL" sz="2400">
              <a:solidFill>
                <a:prstClr val="black"/>
              </a:solidFill>
              <a:latin typeface="Calibri Light" panose="020F0302020204030204"/>
              <a:cs typeface="Calibri Light"/>
            </a:endParaRP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1E4EADE4-F18D-42C3-B4F0-EA50933D09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65" y="0"/>
            <a:ext cx="4859941" cy="6858000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57F02576-6A82-48D3-9BA4-B22486F912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040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304799" y="1012362"/>
            <a:ext cx="12039600" cy="1121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600"/>
              <a:t>Tijd voor de test</a:t>
            </a:r>
            <a:endParaRPr lang="en-NL" sz="360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C646E43-4492-456E-B706-979933FECBA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2133600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93DCF6B5-C085-4CC8-92FB-92122B3B7A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651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Afbeelding 9">
            <a:extLst>
              <a:ext uri="{FF2B5EF4-FFF2-40B4-BE49-F238E27FC236}">
                <a16:creationId xmlns:a16="http://schemas.microsoft.com/office/drawing/2014/main" id="{89907058-32F0-4EB5-8D10-E26F0B74DD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3" name="Rechthoek 2">
            <a:extLst>
              <a:ext uri="{FF2B5EF4-FFF2-40B4-BE49-F238E27FC236}">
                <a16:creationId xmlns:a16="http://schemas.microsoft.com/office/drawing/2014/main" id="{3CE547CA-C448-4D9A-81E9-CC4D4B8E50EE}"/>
              </a:ext>
            </a:extLst>
          </p:cNvPr>
          <p:cNvSpPr/>
          <p:nvPr/>
        </p:nvSpPr>
        <p:spPr>
          <a:xfrm>
            <a:off x="2680447" y="2182906"/>
            <a:ext cx="2976282" cy="22501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F299DB92-B684-49B9-95D4-630B41357D88}"/>
              </a:ext>
            </a:extLst>
          </p:cNvPr>
          <p:cNvSpPr txBox="1"/>
          <p:nvPr/>
        </p:nvSpPr>
        <p:spPr>
          <a:xfrm>
            <a:off x="6606428" y="2697815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dirty="0"/>
              <a:t>Afbeelding verwijderd WOB 10.2.e</a:t>
            </a:r>
            <a:endParaRPr lang="nl-NL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7015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-2675" y="2750257"/>
            <a:ext cx="12039600" cy="1121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000"/>
              <a:t>Test opzet  &amp; methoden </a:t>
            </a:r>
            <a:endParaRPr lang="en-NL" sz="3600">
              <a:cs typeface="Calibri Light" panose="020F0302020204030204"/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89907058-32F0-4EB5-8D10-E26F0B74DD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610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304799" y="1012362"/>
            <a:ext cx="12039600" cy="1121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Drie sporen onderzoek (1) </a:t>
            </a:r>
            <a:endParaRPr lang="en-NL" sz="360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6994A7AC-2F70-4B43-ACB6-6E22F8AE0F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93437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304799" y="1012362"/>
            <a:ext cx="12039600" cy="1121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Drie sporen onderzoek (2) </a:t>
            </a:r>
            <a:endParaRPr lang="en-NL" sz="3600"/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2412C0A9-D3E3-4FF9-84F0-6575865C8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6072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304799" y="1012362"/>
            <a:ext cx="12039600" cy="1121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/>
              <a:t>Drie sporen onderzoek (3) </a:t>
            </a:r>
            <a:endParaRPr lang="en-NL" sz="360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871AB869-66A8-41BF-8983-1F9958D31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C8246C1-41D2-457E-A819-A9469068AC60}"/>
              </a:ext>
            </a:extLst>
          </p:cNvPr>
          <p:cNvSpPr txBox="1">
            <a:spLocks/>
          </p:cNvSpPr>
          <p:nvPr/>
        </p:nvSpPr>
        <p:spPr>
          <a:xfrm>
            <a:off x="522545" y="3214931"/>
            <a:ext cx="5156824" cy="5304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dirty="0">
                <a:latin typeface="+mj-lt"/>
              </a:rPr>
              <a:t>Verwijderd WOB 10.2.g</a:t>
            </a:r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949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797F94BF-A526-4105-8A04-1F0C64571909}"/>
              </a:ext>
            </a:extLst>
          </p:cNvPr>
          <p:cNvGraphicFramePr>
            <a:graphicFrameLocks noGrp="1"/>
          </p:cNvGraphicFramePr>
          <p:nvPr/>
        </p:nvGraphicFramePr>
        <p:xfrm>
          <a:off x="0" y="-42480"/>
          <a:ext cx="12192000" cy="909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14062499"/>
                    </a:ext>
                  </a:extLst>
                </a:gridCol>
              </a:tblGrid>
              <a:tr h="909534">
                <a:tc>
                  <a:txBody>
                    <a:bodyPr/>
                    <a:lstStyle/>
                    <a:p>
                      <a:endParaRPr lang="nl-NL" sz="2200"/>
                    </a:p>
                  </a:txBody>
                  <a:tcPr marL="112542" marR="112542" marT="56271" marB="5627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572703"/>
                  </a:ext>
                </a:extLst>
              </a:tr>
            </a:tbl>
          </a:graphicData>
        </a:graphic>
      </p:graphicFrame>
      <p:grpSp>
        <p:nvGrpSpPr>
          <p:cNvPr id="2" name="Groep 1">
            <a:extLst>
              <a:ext uri="{FF2B5EF4-FFF2-40B4-BE49-F238E27FC236}">
                <a16:creationId xmlns:a16="http://schemas.microsoft.com/office/drawing/2014/main" id="{81383A14-ED1F-4166-8968-E3FA4FF1F6EF}"/>
              </a:ext>
            </a:extLst>
          </p:cNvPr>
          <p:cNvGrpSpPr/>
          <p:nvPr/>
        </p:nvGrpSpPr>
        <p:grpSpPr>
          <a:xfrm>
            <a:off x="1764049" y="5658931"/>
            <a:ext cx="8663902" cy="997527"/>
            <a:chOff x="255453" y="5729540"/>
            <a:chExt cx="8663902" cy="99752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15839431-E840-42FB-8DCD-C6428CCA3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453" y="5962644"/>
              <a:ext cx="5341400" cy="764423"/>
            </a:xfrm>
            <a:prstGeom prst="rect">
              <a:avLst/>
            </a:prstGeom>
          </p:spPr>
        </p:pic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DC87BDFF-EF07-4005-A22D-70BD5AE3B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6" y="6212749"/>
              <a:ext cx="1645344" cy="379743"/>
            </a:xfrm>
            <a:prstGeom prst="rect">
              <a:avLst/>
            </a:prstGeom>
          </p:spPr>
        </p:pic>
        <p:pic>
          <p:nvPicPr>
            <p:cNvPr id="1026" name="Picture 2" descr="Algemeen">
              <a:extLst>
                <a:ext uri="{FF2B5EF4-FFF2-40B4-BE49-F238E27FC236}">
                  <a16:creationId xmlns:a16="http://schemas.microsoft.com/office/drawing/2014/main" id="{AE5E4DF8-FC21-4F32-B55D-E476B61C54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828" y="5729540"/>
              <a:ext cx="997527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3FA63E2-37B7-456B-BA7B-DFB9FF383056}"/>
              </a:ext>
            </a:extLst>
          </p:cNvPr>
          <p:cNvSpPr txBox="1">
            <a:spLocks/>
          </p:cNvSpPr>
          <p:nvPr/>
        </p:nvSpPr>
        <p:spPr>
          <a:xfrm>
            <a:off x="304799" y="1012362"/>
            <a:ext cx="12039600" cy="1121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>
                <a:cs typeface="Calibri Light"/>
              </a:rPr>
              <a:t>Overwegingen</a:t>
            </a:r>
          </a:p>
        </p:txBody>
      </p:sp>
      <p:pic>
        <p:nvPicPr>
          <p:cNvPr id="17" name="Afbeelding 16" descr="Twee collega's die een planning maken op een bord met plaknotities">
            <a:extLst>
              <a:ext uri="{FF2B5EF4-FFF2-40B4-BE49-F238E27FC236}">
                <a16:creationId xmlns:a16="http://schemas.microsoft.com/office/drawing/2014/main" id="{05028831-C42F-4EDC-B142-5BD716E1FA3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1" r="16481"/>
          <a:stretch/>
        </p:blipFill>
        <p:spPr>
          <a:xfrm>
            <a:off x="8499550" y="1963264"/>
            <a:ext cx="2957188" cy="2942273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9A7C5527-D100-49F5-9388-41A9DE0E578F}"/>
              </a:ext>
            </a:extLst>
          </p:cNvPr>
          <p:cNvSpPr txBox="1"/>
          <p:nvPr/>
        </p:nvSpPr>
        <p:spPr>
          <a:xfrm>
            <a:off x="1121520" y="2481179"/>
            <a:ext cx="6475637" cy="332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err="1">
                <a:latin typeface="+mj-lt"/>
                <a:cs typeface="Calibri Light"/>
              </a:rPr>
              <a:t>Kalender</a:t>
            </a:r>
            <a:r>
              <a:rPr lang="en-US" sz="2400">
                <a:latin typeface="+mj-lt"/>
                <a:cs typeface="Calibri Light"/>
              </a:rPr>
              <a:t> test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>
              <a:latin typeface="+mj-lt"/>
              <a:cs typeface="Calibri Light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latin typeface="+mj-lt"/>
                <a:cs typeface="Calibri Light"/>
              </a:rPr>
              <a:t>Reminder, no-shows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>
              <a:latin typeface="+mj-lt"/>
              <a:cs typeface="Calibri Light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err="1">
                <a:latin typeface="+mj-lt"/>
                <a:cs typeface="Calibri Light"/>
              </a:rPr>
              <a:t>Bevindingen</a:t>
            </a:r>
            <a:r>
              <a:rPr lang="en-US" sz="2400">
                <a:latin typeface="+mj-lt"/>
                <a:cs typeface="Calibri Light"/>
              </a:rPr>
              <a:t> </a:t>
            </a:r>
            <a:r>
              <a:rPr lang="en-US" sz="2400" err="1">
                <a:latin typeface="+mj-lt"/>
                <a:cs typeface="Calibri Light"/>
              </a:rPr>
              <a:t>labtest</a:t>
            </a:r>
            <a:r>
              <a:rPr lang="en-US" sz="2400">
                <a:latin typeface="+mj-lt"/>
                <a:cs typeface="Calibri Light"/>
              </a:rPr>
              <a:t> vs. </a:t>
            </a:r>
            <a:r>
              <a:rPr lang="en-US" sz="2400" err="1">
                <a:latin typeface="+mj-lt"/>
                <a:cs typeface="Calibri Light"/>
              </a:rPr>
              <a:t>kwantitatief</a:t>
            </a:r>
            <a:endParaRPr lang="en-US" sz="2400">
              <a:latin typeface="+mj-lt"/>
              <a:cs typeface="Calibri Light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>
              <a:latin typeface="+mj-lt"/>
              <a:cs typeface="Calibri Light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err="1">
                <a:latin typeface="+mj-lt"/>
                <a:cs typeface="Calibri Light"/>
              </a:rPr>
              <a:t>Testen</a:t>
            </a:r>
            <a:r>
              <a:rPr lang="en-US" sz="2400">
                <a:latin typeface="+mj-lt"/>
                <a:cs typeface="Calibri Light"/>
              </a:rPr>
              <a:t> van prototype vs. realistische </a:t>
            </a:r>
            <a:r>
              <a:rPr lang="en-US" sz="2400" err="1">
                <a:latin typeface="+mj-lt"/>
                <a:cs typeface="Calibri Light"/>
              </a:rPr>
              <a:t>testopzet</a:t>
            </a:r>
            <a:endParaRPr lang="en-US" sz="2400">
              <a:latin typeface="+mj-lt"/>
              <a:cs typeface="Calibri Light"/>
            </a:endParaRP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633FFA18-B9C2-47E1-BDDD-5F3134DDCE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8258" y="101763"/>
            <a:ext cx="2859550" cy="6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329406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87BAB59C95B049B31EA083AAA1ACC1" ma:contentTypeVersion="11" ma:contentTypeDescription="Een nieuw document maken." ma:contentTypeScope="" ma:versionID="da8c873929a2dfe5250943e8473c5c48">
  <xsd:schema xmlns:xsd="http://www.w3.org/2001/XMLSchema" xmlns:xs="http://www.w3.org/2001/XMLSchema" xmlns:p="http://schemas.microsoft.com/office/2006/metadata/properties" xmlns:ns2="fc4f8759-ad59-4c46-ae6d-151eebcdf601" targetNamespace="http://schemas.microsoft.com/office/2006/metadata/properties" ma:root="true" ma:fieldsID="1844953e1f0bea84891c1236b87b5921" ns2:_="">
    <xsd:import namespace="fc4f8759-ad59-4c46-ae6d-151eebcdf6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4f8759-ad59-4c46-ae6d-151eebcdf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B689EDF-4757-4490-90B3-BA90CAB489C7}">
  <ds:schemaRefs>
    <ds:schemaRef ds:uri="07b1d271-315f-4bc8-968d-77c487b5b20e"/>
    <ds:schemaRef ds:uri="33384e44-e815-416e-ba25-72fede1917f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5E8220C-E401-4A8C-B223-C36F17CC0A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B25B9C-4442-456C-84B3-1F57806A464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4f8759-ad59-4c46-ae6d-151eebcdf6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Breedbeeld</PresentationFormat>
  <Slides>25</Slides>
  <Notes>2</Notes>
  <HiddenSlides>0</HiddenSlide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25</vt:i4>
      </vt:variant>
    </vt:vector>
  </HeadingPairs>
  <TitlesOfParts>
    <vt:vector size="26" baseType="lpstr"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iRvN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Pascal Bongers</dc:creator>
  <cp:revision>31</cp:revision>
  <dcterms:created xsi:type="dcterms:W3CDTF">2021-05-27T12:28:58Z</dcterms:created>
  <dcterms:modified xsi:type="dcterms:W3CDTF">2021-09-16T13:14:07Z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0x0101002487BAB59C95B049B31EA083AAA1ACC1</vt:lpwstr>
  </property>
</Properties>
</file>

<file path=docProps/thumbnail.jpeg>
</file>